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 Store Sales Dashboard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Visual Insight into Sales and Profit Trends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Sales: 1.75M</a:t>
            </a:r>
          </a:p>
          <a:p>
            <a:r>
              <a:t>- Total Profit: 1.6M</a:t>
            </a:r>
          </a:p>
          <a:p>
            <a:r>
              <a:t>- Total Orders: 22K</a:t>
            </a:r>
          </a:p>
          <a:p/>
          <a:p>
            <a:r>
              <a:t>Insights:</a:t>
            </a:r>
          </a:p>
          <a:p>
            <a:r>
              <a:t>1. September and December show the highest sales.</a:t>
            </a:r>
          </a:p>
          <a:p>
            <a:r>
              <a:t>2. Profitability is consistent across regions.</a:t>
            </a:r>
          </a:p>
          <a:p>
            <a:r>
              <a:t>3. Categories and sub-categories contribute uniquely to overall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Trends: Month and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Monthly Trends:</a:t>
            </a:r>
          </a:p>
          <a:p>
            <a:r>
              <a:t>  * September and December: Peak sales months.</a:t>
            </a:r>
          </a:p>
          <a:p>
            <a:r>
              <a:t>  * Consistent sales growth in other months.</a:t>
            </a:r>
          </a:p>
          <a:p/>
          <a:p>
            <a:r>
              <a:t>- Regional Analysis:</a:t>
            </a:r>
          </a:p>
          <a:p>
            <a:r>
              <a:t>  * South and East regions show the highest sales.</a:t>
            </a:r>
          </a:p>
          <a:p>
            <a:r>
              <a:t>  * North region exhibits steady performance.</a:t>
            </a:r>
          </a:p>
          <a:p>
            <a:r>
              <a:t>  * West region has room for improvement.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 and Sub-Category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Categories:</a:t>
            </a:r>
          </a:p>
          <a:p>
            <a:r>
              <a:t>  * Office Supplies and Technology lead in sales.</a:t>
            </a:r>
          </a:p>
          <a:p>
            <a:r>
              <a:t>  * Furniture shows moderate performance.</a:t>
            </a:r>
          </a:p>
          <a:p/>
          <a:p>
            <a:r>
              <a:t>- Sub-Categories:</a:t>
            </a:r>
          </a:p>
          <a:p>
            <a:r>
              <a:t>  * Chairs and Phones are top-performing.</a:t>
            </a:r>
          </a:p>
          <a:p>
            <a:r>
              <a:t>  * Room for growth in lesser-performing sub-categories.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Focus on peak sales months for promotional campaigns.</a:t>
            </a:r>
          </a:p>
          <a:p>
            <a:r>
              <a:t>- Enhance sales strategies for the West region.</a:t>
            </a:r>
          </a:p>
          <a:p>
            <a:r>
              <a:t>- Invest in high-performing sub-categories like Chairs and Phones.</a:t>
            </a:r>
          </a:p>
          <a:p>
            <a:r>
              <a:t>- Monitor and improve low-performing sub-categories.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