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Adventure Works Cycles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objective of this analysis is to provide actionable insights into Adventure Works Cycles' business performance, focusing on sales trends, customer behavior, and product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was sourced from the Adventure Works Cycles dataset.</a:t>
            </a:r>
          </a:p>
          <a:p>
            <a:r>
              <a:t>- Cleaned and integrated multiple tables: Sales, Customers, Products, and Geography.</a:t>
            </a:r>
          </a:p>
          <a:p>
            <a:r>
              <a:t>- Established relationships for seamless analysis in Power BI.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Trends: Identified peak seasons and underperforming periods.</a:t>
            </a:r>
          </a:p>
          <a:p>
            <a:r>
              <a:t>- Regional Analysis: Highlighted growth opportunities by region.</a:t>
            </a:r>
          </a:p>
          <a:p>
            <a:r>
              <a:t>- Product Performance: Determined top-performing and underperforming products.</a:t>
            </a:r>
          </a:p>
          <a:p>
            <a:r>
              <a:t>- Customer Insights: Segmented customers by demographics and purchasing behavior.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and line charts for trend analysis.</a:t>
            </a:r>
          </a:p>
          <a:p>
            <a:r>
              <a:t>- Geographic maps for regional sales insights.</a:t>
            </a:r>
          </a:p>
          <a:p>
            <a:r>
              <a:t>- KPI cards for metrics like total sales, profit margins, and growth rates.</a:t>
            </a:r>
          </a:p>
          <a:p>
            <a:r>
              <a:t>- Slicers and drill-downs for interactivity.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Enabled data-driven decision-making with key insights.</a:t>
            </a:r>
          </a:p>
          <a:p>
            <a:r>
              <a:t>- Identified actionable areas for sales optimization and customer targeting.</a:t>
            </a:r>
          </a:p>
          <a:p>
            <a:r>
              <a:t>- Recommendations for focusing marketing efforts on underperforming regions and products.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Power BI dashboard provides a comprehensive view of business performance. Future steps include deeper analysis of customer lifetime value and predictive analytics for sales forecasting.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