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7286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Search Trend Analysis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Public Interest Across Time and Regions</a:t>
            </a:r>
          </a:p>
          <a:p>
            <a:r>
              <a:rPr dirty="0"/>
              <a:t>By Rituraj </a:t>
            </a:r>
            <a:r>
              <a:rPr lang="en-IN" dirty="0"/>
              <a:t>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This project enables real-time, keyword-based trend analysis using Python.</a:t>
            </a:r>
          </a:p>
          <a:p>
            <a:endParaRPr/>
          </a:p>
          <a:p>
            <a:r>
              <a:t>✔ Easy to reuse — just change the keyword</a:t>
            </a:r>
          </a:p>
          <a:p>
            <a:r>
              <a:t>✔ Instant insights — from geography to time-based trends</a:t>
            </a:r>
          </a:p>
          <a:p>
            <a:r>
              <a:t>✔ Helps multiple departments make smarter decisions</a:t>
            </a:r>
          </a:p>
          <a:p>
            <a:endParaRPr/>
          </a:p>
          <a:p>
            <a:r>
              <a:t>This tool is a step towards data-driven strategy and awareness.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With over 8.5 billion Google searches daily, understanding what people are searching for can reveal deep insights into public interest, market demand, and emerging trends.</a:t>
            </a:r>
          </a:p>
          <a:p>
            <a:endParaRPr/>
          </a:p>
          <a:p>
            <a:r>
              <a:t>Businesses, educators, and marketers need real-time data to make informed decisions. This project provides a way to analyze and visualize search trends using Python and Google Trends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 automates the search analysis process</a:t>
            </a:r>
          </a:p>
          <a:p>
            <a:r>
              <a:t>- It answers real business questions using real-time data</a:t>
            </a:r>
          </a:p>
          <a:p>
            <a:r>
              <a:t>- It provides dynamic visualizations for instant insight</a:t>
            </a:r>
          </a:p>
          <a:p>
            <a:r>
              <a:t>- Anyone can reuse it by changing just one keyword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Business Questions Are Answered?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Which countries search the keyword the most?</a:t>
            </a:r>
          </a:p>
          <a:p>
            <a:r>
              <a:t>2. How does interest vary across the world (map view)?</a:t>
            </a:r>
          </a:p>
          <a:p>
            <a:r>
              <a:t>3. What is the trend of the keyword over time?</a:t>
            </a:r>
          </a:p>
          <a:p>
            <a:r>
              <a:t>4. How do related keywords compare?</a:t>
            </a:r>
          </a:p>
          <a:p>
            <a:r>
              <a:t>5. What are the actionable insights from the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500F-5917-0056-6D99-09F38363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1" y="1"/>
            <a:ext cx="7506929" cy="48950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Top 15 Countries by Search Interest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8CB1A-5023-C9B8-6FFC-3D22879F76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22812" y="2005782"/>
            <a:ext cx="4195045" cy="43627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CB8AC7-1424-0018-A0D5-2DAFF5FDB3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850" y="2326306"/>
            <a:ext cx="3740150" cy="2024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620116-5A15-2E2D-4BED-C05FC5EFF44C}"/>
              </a:ext>
            </a:extLst>
          </p:cNvPr>
          <p:cNvSpPr txBox="1"/>
          <p:nvPr/>
        </p:nvSpPr>
        <p:spPr>
          <a:xfrm>
            <a:off x="883810" y="4375356"/>
            <a:ext cx="36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Insight: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Nepal, India, and Zimbabwe show the highest interest in 'Cloud Computing'.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84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DCFCF-7922-0826-6468-486ACB3BF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DA2F-AD99-B9A3-EAED-9F92B71F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1" y="24582"/>
            <a:ext cx="7506929" cy="47686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Search Interest by Country (Map View)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22563-A9A1-C90F-3C6B-13CBDBFAD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424516" y="1946787"/>
            <a:ext cx="4493341" cy="247281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0ACED0-38B7-76AA-17A0-495C3A4CB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831850" y="2326306"/>
            <a:ext cx="2619273" cy="2024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DA9C58-986F-C5CA-1750-9E9554CA8A62}"/>
              </a:ext>
            </a:extLst>
          </p:cNvPr>
          <p:cNvSpPr txBox="1"/>
          <p:nvPr/>
        </p:nvSpPr>
        <p:spPr>
          <a:xfrm>
            <a:off x="883810" y="4375356"/>
            <a:ext cx="368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India, Ethiopia, and Nigeria stand out with strong regional interest.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01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49BB-FAED-FB2A-D082-D3A0D3C5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F2D-F00C-4B04-1D9A-072E91BA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1" y="24582"/>
            <a:ext cx="7506929" cy="47686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Search Trend Over Time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9252C-7B16-ADCD-54F6-0DD7B5808E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424516" y="1858297"/>
            <a:ext cx="4493341" cy="25613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7C936-7EE5-833A-08E5-EE65BD500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831850" y="1946788"/>
            <a:ext cx="3140382" cy="24039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C54EB-11B0-BD6D-F126-0B8C6DA127FE}"/>
              </a:ext>
            </a:extLst>
          </p:cNvPr>
          <p:cNvSpPr txBox="1"/>
          <p:nvPr/>
        </p:nvSpPr>
        <p:spPr>
          <a:xfrm>
            <a:off x="883810" y="4375356"/>
            <a:ext cx="36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interest peaked in Nov–Dec 2024 and dropped in Aug 2024 and Jan 2025.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452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7E79-2C9D-B365-631E-0F7C78DA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B738-5F51-FA34-C23A-19271311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1" y="24582"/>
            <a:ext cx="7506929" cy="476864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Keyword Comparison Over Time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ADDDD-00B6-F0A6-8E1C-3C5AA9424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424516" y="1858297"/>
            <a:ext cx="4493341" cy="25613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1225AF-6118-B3FF-0A66-221BBA62A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831850" y="1946788"/>
            <a:ext cx="3140382" cy="24039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2BA6D-E4BB-7A28-8D2B-82438671A8EC}"/>
              </a:ext>
            </a:extLst>
          </p:cNvPr>
          <p:cNvSpPr txBox="1"/>
          <p:nvPr/>
        </p:nvSpPr>
        <p:spPr>
          <a:xfrm>
            <a:off x="883810" y="4375356"/>
            <a:ext cx="36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leads overall; cloud computing trends more steadily but lower in interest.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269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marketers time campaigns and ads</a:t>
            </a:r>
          </a:p>
          <a:p>
            <a:r>
              <a:t>- Informs SEO and content strategy</a:t>
            </a:r>
          </a:p>
          <a:p>
            <a:r>
              <a:t>- Supports educators in course launches</a:t>
            </a:r>
          </a:p>
          <a:p>
            <a:r>
              <a:t>- Helps startups validate product demand</a:t>
            </a:r>
          </a:p>
          <a:p>
            <a:r>
              <a:t>- Enables data-driven decision making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352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Google Search Trend Analysis with Python</vt:lpstr>
      <vt:lpstr>Problem Statement</vt:lpstr>
      <vt:lpstr>Why This Project Matters</vt:lpstr>
      <vt:lpstr>What Business Questions Are Answered?</vt:lpstr>
      <vt:lpstr>Top 15 Countries by Search Interest</vt:lpstr>
      <vt:lpstr>Search Interest by Country (Map View)</vt:lpstr>
      <vt:lpstr>Search Trend Over Time</vt:lpstr>
      <vt:lpstr>Keyword Comparison Over Time</vt:lpstr>
      <vt:lpstr>Business Impact</vt:lpstr>
      <vt:lpstr>Summary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Rituraj singh</cp:lastModifiedBy>
  <cp:revision>3</cp:revision>
  <dcterms:created xsi:type="dcterms:W3CDTF">2013-01-27T09:14:16Z</dcterms:created>
  <dcterms:modified xsi:type="dcterms:W3CDTF">2025-05-31T12:43:28Z</dcterms:modified>
  <cp:category/>
</cp:coreProperties>
</file>