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30F8B0-6301-0EE3-594B-12B1CBD36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Rituraj singh</cp:lastModifiedBy>
  <cp:revision>7</cp:revision>
  <dcterms:created xsi:type="dcterms:W3CDTF">2024-11-24T05:55:51Z</dcterms:created>
  <dcterms:modified xsi:type="dcterms:W3CDTF">2025-05-26T10:40:30Z</dcterms:modified>
</cp:coreProperties>
</file>