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Bank Customer Credit Card Transaction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Rituraj Dinesh Kumar Singh</a:t>
            </a:r>
          </a:p>
          <a:p>
            <a:r>
              <a:t>December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2800">
                <a:solidFill>
                  <a:srgbClr val="FFFFFF"/>
                </a:solidFill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FFFFFF"/>
                </a:solidFill>
              </a:defRPr>
            </a:pPr>
            <a:r>
              <a:t>This report provides an analysis of bank customer credit card transactions.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It aims to uncover key trends and actionable insights to help improve customer satisfaction and revenue.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2800">
                <a:solidFill>
                  <a:srgbClr val="FFFFFF"/>
                </a:solidFill>
              </a:defRPr>
            </a:pPr>
            <a:r>
              <a:t>Data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FFFFFF"/>
                </a:solidFill>
              </a:defRPr>
            </a:pPr>
            <a:r>
              <a:t>Dataset includes transaction details such as amount, date, customer demographics, and transaction type.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Analysis is based on data from the last fiscal year across multiple regions.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99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2800">
                <a:solidFill>
                  <a:srgbClr val="FFFFFF"/>
                </a:solidFill>
              </a:defRPr>
            </a:pPr>
            <a:r>
              <a:t>Key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FFFFFF"/>
                </a:solidFill>
              </a:defRPr>
            </a:pPr>
            <a:r>
              <a:t>1. High transaction volumes during festive seasons.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2. Frequent late payments observed in certain demographics.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3. Preferred categories: Groceries, Travel, and Electronics.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2800">
                <a:solidFill>
                  <a:srgbClr val="FFFFFF"/>
                </a:solidFill>
              </a:defRPr>
            </a:pPr>
            <a:r>
              <a:t>Recommendations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FFFFFF"/>
                </a:solidFill>
              </a:defRPr>
            </a:pPr>
            <a:r>
              <a:t>1. Offer incentives during peak transaction periods to boost loyalty.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2. Implement targeted campaigns for high-risk customers.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3. Enhance reward programs for top-spending categories.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2800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FFFFFF"/>
                </a:solidFill>
              </a:defRPr>
            </a:pPr>
            <a:r>
              <a:t>The analysis highlights significant trends and opportunities for growth.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Actionable steps can enhance customer retention and maximize revenue.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