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85" r:id="rId4"/>
    <p:sldId id="267" r:id="rId5"/>
    <p:sldId id="259" r:id="rId6"/>
    <p:sldId id="287" r:id="rId7"/>
    <p:sldId id="264" r:id="rId8"/>
    <p:sldId id="282" r:id="rId9"/>
    <p:sldId id="279" r:id="rId10"/>
    <p:sldId id="284" r:id="rId11"/>
    <p:sldId id="271" r:id="rId12"/>
    <p:sldId id="278" r:id="rId13"/>
    <p:sldId id="283" r:id="rId14"/>
    <p:sldId id="28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8F6074-3BF1-4DC3-A543-AC07B86658E9}">
          <p14:sldIdLst>
            <p14:sldId id="256"/>
          </p14:sldIdLst>
        </p14:section>
        <p14:section name="Untitled Section" id="{AE177318-DE3A-44F6-83A4-ADDBAEEB2A32}">
          <p14:sldIdLst>
            <p14:sldId id="263"/>
            <p14:sldId id="285"/>
            <p14:sldId id="267"/>
            <p14:sldId id="259"/>
            <p14:sldId id="287"/>
            <p14:sldId id="264"/>
            <p14:sldId id="282"/>
            <p14:sldId id="279"/>
            <p14:sldId id="284"/>
            <p14:sldId id="271"/>
            <p14:sldId id="278"/>
            <p14:sldId id="283"/>
            <p14:sldId id="280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23966-CD90-4231-8E0A-67D5816A0E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0F997-3B3A-4FC3-9E15-B542AF6C4B5F}">
      <dgm:prSet phldrT="[Text]"/>
      <dgm:spPr/>
      <dgm:t>
        <a:bodyPr/>
        <a:lstStyle/>
        <a:p>
          <a:r>
            <a:rPr lang="en-US"/>
            <a:t>ARIMA (Autoregressive Integrated Moving Average)</a:t>
          </a:r>
        </a:p>
      </dgm:t>
    </dgm:pt>
    <dgm:pt modelId="{343370DA-7943-446B-93BB-4A276128FA98}" type="parTrans" cxnId="{B4C1C2B6-C337-4031-8000-8AC1BCD38860}">
      <dgm:prSet/>
      <dgm:spPr/>
      <dgm:t>
        <a:bodyPr/>
        <a:lstStyle/>
        <a:p>
          <a:endParaRPr lang="en-US"/>
        </a:p>
      </dgm:t>
    </dgm:pt>
    <dgm:pt modelId="{AF702FDF-E197-4928-B31C-D207A5AE6050}" type="sibTrans" cxnId="{B4C1C2B6-C337-4031-8000-8AC1BCD38860}">
      <dgm:prSet/>
      <dgm:spPr/>
      <dgm:t>
        <a:bodyPr/>
        <a:lstStyle/>
        <a:p>
          <a:endParaRPr lang="en-US"/>
        </a:p>
      </dgm:t>
    </dgm:pt>
    <dgm:pt modelId="{893ECDB0-BD25-40D6-85F9-D7741CBEA9C5}">
      <dgm:prSet/>
      <dgm:spPr/>
      <dgm:t>
        <a:bodyPr/>
        <a:lstStyle/>
        <a:p>
          <a:r>
            <a:rPr lang="en-US" dirty="0"/>
            <a:t>Facebook Prophet</a:t>
          </a:r>
        </a:p>
      </dgm:t>
    </dgm:pt>
    <dgm:pt modelId="{1E922557-2BA0-445A-9DE7-49140D7ED7D2}" type="parTrans" cxnId="{E5F4A2A0-1D6F-4B46-9298-E7A8D0167BBC}">
      <dgm:prSet/>
      <dgm:spPr/>
      <dgm:t>
        <a:bodyPr/>
        <a:lstStyle/>
        <a:p>
          <a:endParaRPr lang="en-US"/>
        </a:p>
      </dgm:t>
    </dgm:pt>
    <dgm:pt modelId="{4AE3A421-EB19-4EB1-A43E-84C90DB2960B}" type="sibTrans" cxnId="{E5F4A2A0-1D6F-4B46-9298-E7A8D0167BBC}">
      <dgm:prSet/>
      <dgm:spPr/>
      <dgm:t>
        <a:bodyPr/>
        <a:lstStyle/>
        <a:p>
          <a:endParaRPr lang="en-US"/>
        </a:p>
      </dgm:t>
    </dgm:pt>
    <dgm:pt modelId="{FA3B04BB-E7A5-461C-A8BA-8971E257D7CB}">
      <dgm:prSet/>
      <dgm:spPr/>
      <dgm:t>
        <a:bodyPr/>
        <a:lstStyle/>
        <a:p>
          <a:r>
            <a:rPr lang="en-US" dirty="0"/>
            <a:t>LSTM (Long Short-Term Memory)</a:t>
          </a:r>
        </a:p>
      </dgm:t>
    </dgm:pt>
    <dgm:pt modelId="{823B7F58-1AA4-4840-94A6-CB45B8E561C3}" type="parTrans" cxnId="{DE8DA258-A540-4C9D-BF4E-864307D89500}">
      <dgm:prSet/>
      <dgm:spPr/>
      <dgm:t>
        <a:bodyPr/>
        <a:lstStyle/>
        <a:p>
          <a:endParaRPr lang="en-US"/>
        </a:p>
      </dgm:t>
    </dgm:pt>
    <dgm:pt modelId="{2A3F7120-0CEA-4259-B4B2-1EFCBA1868A5}" type="sibTrans" cxnId="{DE8DA258-A540-4C9D-BF4E-864307D89500}">
      <dgm:prSet/>
      <dgm:spPr/>
      <dgm:t>
        <a:bodyPr/>
        <a:lstStyle/>
        <a:p>
          <a:endParaRPr lang="en-US"/>
        </a:p>
      </dgm:t>
    </dgm:pt>
    <dgm:pt modelId="{4C32D9EF-4C48-4D42-9CBD-1140DB3D64E4}" type="pres">
      <dgm:prSet presAssocID="{CE323966-CD90-4231-8E0A-67D5816A0E11}" presName="Name0" presStyleCnt="0">
        <dgm:presLayoutVars>
          <dgm:chMax val="7"/>
          <dgm:chPref val="7"/>
          <dgm:dir/>
        </dgm:presLayoutVars>
      </dgm:prSet>
      <dgm:spPr/>
    </dgm:pt>
    <dgm:pt modelId="{BAF7FAA6-95E7-43E8-AA80-E1B0083499B1}" type="pres">
      <dgm:prSet presAssocID="{CE323966-CD90-4231-8E0A-67D5816A0E11}" presName="Name1" presStyleCnt="0"/>
      <dgm:spPr/>
    </dgm:pt>
    <dgm:pt modelId="{A564C439-0E00-4D67-A1E1-71F7B1E7035E}" type="pres">
      <dgm:prSet presAssocID="{CE323966-CD90-4231-8E0A-67D5816A0E11}" presName="cycle" presStyleCnt="0"/>
      <dgm:spPr/>
    </dgm:pt>
    <dgm:pt modelId="{8C6EC7CF-DA0A-4554-95BF-9C2156461650}" type="pres">
      <dgm:prSet presAssocID="{CE323966-CD90-4231-8E0A-67D5816A0E11}" presName="srcNode" presStyleLbl="node1" presStyleIdx="0" presStyleCnt="3"/>
      <dgm:spPr/>
    </dgm:pt>
    <dgm:pt modelId="{0A507295-AE5E-47E3-948D-D5E2884B022F}" type="pres">
      <dgm:prSet presAssocID="{CE323966-CD90-4231-8E0A-67D5816A0E11}" presName="conn" presStyleLbl="parChTrans1D2" presStyleIdx="0" presStyleCnt="1"/>
      <dgm:spPr/>
    </dgm:pt>
    <dgm:pt modelId="{CF438B85-7ADE-4C49-AA1B-C0F5DD726C36}" type="pres">
      <dgm:prSet presAssocID="{CE323966-CD90-4231-8E0A-67D5816A0E11}" presName="extraNode" presStyleLbl="node1" presStyleIdx="0" presStyleCnt="3"/>
      <dgm:spPr/>
    </dgm:pt>
    <dgm:pt modelId="{B503FD5A-D5AC-4CBD-9464-154F11F8D7A3}" type="pres">
      <dgm:prSet presAssocID="{CE323966-CD90-4231-8E0A-67D5816A0E11}" presName="dstNode" presStyleLbl="node1" presStyleIdx="0" presStyleCnt="3"/>
      <dgm:spPr/>
    </dgm:pt>
    <dgm:pt modelId="{97340A37-6C83-4A56-80C2-0E8AD5F35532}" type="pres">
      <dgm:prSet presAssocID="{FBE0F997-3B3A-4FC3-9E15-B542AF6C4B5F}" presName="text_1" presStyleLbl="node1" presStyleIdx="0" presStyleCnt="3">
        <dgm:presLayoutVars>
          <dgm:bulletEnabled val="1"/>
        </dgm:presLayoutVars>
      </dgm:prSet>
      <dgm:spPr/>
    </dgm:pt>
    <dgm:pt modelId="{99E29F71-FF8C-4C1A-90F4-3B2A550F4EF7}" type="pres">
      <dgm:prSet presAssocID="{FBE0F997-3B3A-4FC3-9E15-B542AF6C4B5F}" presName="accent_1" presStyleCnt="0"/>
      <dgm:spPr/>
    </dgm:pt>
    <dgm:pt modelId="{1084363D-F7C0-45FC-812B-D9FB4039D70C}" type="pres">
      <dgm:prSet presAssocID="{FBE0F997-3B3A-4FC3-9E15-B542AF6C4B5F}" presName="accentRepeatNode" presStyleLbl="solidFgAcc1" presStyleIdx="0" presStyleCnt="3"/>
      <dgm:spPr/>
    </dgm:pt>
    <dgm:pt modelId="{694B11C8-2C8A-4F87-95E0-5440E2C57835}" type="pres">
      <dgm:prSet presAssocID="{893ECDB0-BD25-40D6-85F9-D7741CBEA9C5}" presName="text_2" presStyleLbl="node1" presStyleIdx="1" presStyleCnt="3">
        <dgm:presLayoutVars>
          <dgm:bulletEnabled val="1"/>
        </dgm:presLayoutVars>
      </dgm:prSet>
      <dgm:spPr/>
    </dgm:pt>
    <dgm:pt modelId="{80809BD5-9CC4-45A7-9D81-EBB6A72C6E6C}" type="pres">
      <dgm:prSet presAssocID="{893ECDB0-BD25-40D6-85F9-D7741CBEA9C5}" presName="accent_2" presStyleCnt="0"/>
      <dgm:spPr/>
    </dgm:pt>
    <dgm:pt modelId="{4A3774A6-8BCA-4CC2-A426-B474BF001631}" type="pres">
      <dgm:prSet presAssocID="{893ECDB0-BD25-40D6-85F9-D7741CBEA9C5}" presName="accentRepeatNode" presStyleLbl="solidFgAcc1" presStyleIdx="1" presStyleCnt="3"/>
      <dgm:spPr/>
    </dgm:pt>
    <dgm:pt modelId="{3287C620-F240-4C0C-8B94-689862BE4EC0}" type="pres">
      <dgm:prSet presAssocID="{FA3B04BB-E7A5-461C-A8BA-8971E257D7CB}" presName="text_3" presStyleLbl="node1" presStyleIdx="2" presStyleCnt="3">
        <dgm:presLayoutVars>
          <dgm:bulletEnabled val="1"/>
        </dgm:presLayoutVars>
      </dgm:prSet>
      <dgm:spPr/>
    </dgm:pt>
    <dgm:pt modelId="{8B38FCC4-8C63-4F11-94C5-C2DBB4864CEE}" type="pres">
      <dgm:prSet presAssocID="{FA3B04BB-E7A5-461C-A8BA-8971E257D7CB}" presName="accent_3" presStyleCnt="0"/>
      <dgm:spPr/>
    </dgm:pt>
    <dgm:pt modelId="{A8D442CE-5FC8-4AF5-8B26-F36C3DB65D48}" type="pres">
      <dgm:prSet presAssocID="{FA3B04BB-E7A5-461C-A8BA-8971E257D7CB}" presName="accentRepeatNode" presStyleLbl="solidFgAcc1" presStyleIdx="2" presStyleCnt="3"/>
      <dgm:spPr/>
    </dgm:pt>
  </dgm:ptLst>
  <dgm:cxnLst>
    <dgm:cxn modelId="{9AC3BC17-BD2D-44B9-8193-C28295692A39}" type="presOf" srcId="{AF702FDF-E197-4928-B31C-D207A5AE6050}" destId="{0A507295-AE5E-47E3-948D-D5E2884B022F}" srcOrd="0" destOrd="0" presId="urn:microsoft.com/office/officeart/2008/layout/VerticalCurvedList"/>
    <dgm:cxn modelId="{BFE1F56D-797C-4C05-94E2-A67B711BBDA2}" type="presOf" srcId="{FBE0F997-3B3A-4FC3-9E15-B542AF6C4B5F}" destId="{97340A37-6C83-4A56-80C2-0E8AD5F35532}" srcOrd="0" destOrd="0" presId="urn:microsoft.com/office/officeart/2008/layout/VerticalCurvedList"/>
    <dgm:cxn modelId="{DE8DA258-A540-4C9D-BF4E-864307D89500}" srcId="{CE323966-CD90-4231-8E0A-67D5816A0E11}" destId="{FA3B04BB-E7A5-461C-A8BA-8971E257D7CB}" srcOrd="2" destOrd="0" parTransId="{823B7F58-1AA4-4840-94A6-CB45B8E561C3}" sibTransId="{2A3F7120-0CEA-4259-B4B2-1EFCBA1868A5}"/>
    <dgm:cxn modelId="{0EF1A08D-196B-4223-ACBC-166AA364C8D3}" type="presOf" srcId="{893ECDB0-BD25-40D6-85F9-D7741CBEA9C5}" destId="{694B11C8-2C8A-4F87-95E0-5440E2C57835}" srcOrd="0" destOrd="0" presId="urn:microsoft.com/office/officeart/2008/layout/VerticalCurvedList"/>
    <dgm:cxn modelId="{E5F4A2A0-1D6F-4B46-9298-E7A8D0167BBC}" srcId="{CE323966-CD90-4231-8E0A-67D5816A0E11}" destId="{893ECDB0-BD25-40D6-85F9-D7741CBEA9C5}" srcOrd="1" destOrd="0" parTransId="{1E922557-2BA0-445A-9DE7-49140D7ED7D2}" sibTransId="{4AE3A421-EB19-4EB1-A43E-84C90DB2960B}"/>
    <dgm:cxn modelId="{B4C1C2B6-C337-4031-8000-8AC1BCD38860}" srcId="{CE323966-CD90-4231-8E0A-67D5816A0E11}" destId="{FBE0F997-3B3A-4FC3-9E15-B542AF6C4B5F}" srcOrd="0" destOrd="0" parTransId="{343370DA-7943-446B-93BB-4A276128FA98}" sibTransId="{AF702FDF-E197-4928-B31C-D207A5AE6050}"/>
    <dgm:cxn modelId="{13C0D9E0-8E52-4A21-9FB4-ACE483AEE731}" type="presOf" srcId="{FA3B04BB-E7A5-461C-A8BA-8971E257D7CB}" destId="{3287C620-F240-4C0C-8B94-689862BE4EC0}" srcOrd="0" destOrd="0" presId="urn:microsoft.com/office/officeart/2008/layout/VerticalCurvedList"/>
    <dgm:cxn modelId="{5D711FF7-DAFD-4AFA-8DCC-B4145A6D0340}" type="presOf" srcId="{CE323966-CD90-4231-8E0A-67D5816A0E11}" destId="{4C32D9EF-4C48-4D42-9CBD-1140DB3D64E4}" srcOrd="0" destOrd="0" presId="urn:microsoft.com/office/officeart/2008/layout/VerticalCurvedList"/>
    <dgm:cxn modelId="{5E40ED9F-3A3A-400B-9168-EC3AD66A4EC6}" type="presParOf" srcId="{4C32D9EF-4C48-4D42-9CBD-1140DB3D64E4}" destId="{BAF7FAA6-95E7-43E8-AA80-E1B0083499B1}" srcOrd="0" destOrd="0" presId="urn:microsoft.com/office/officeart/2008/layout/VerticalCurvedList"/>
    <dgm:cxn modelId="{39236180-2C62-4A17-82E0-4000A252A186}" type="presParOf" srcId="{BAF7FAA6-95E7-43E8-AA80-E1B0083499B1}" destId="{A564C439-0E00-4D67-A1E1-71F7B1E7035E}" srcOrd="0" destOrd="0" presId="urn:microsoft.com/office/officeart/2008/layout/VerticalCurvedList"/>
    <dgm:cxn modelId="{DBBEEA40-9965-4455-A56A-0ADDF3FAF513}" type="presParOf" srcId="{A564C439-0E00-4D67-A1E1-71F7B1E7035E}" destId="{8C6EC7CF-DA0A-4554-95BF-9C2156461650}" srcOrd="0" destOrd="0" presId="urn:microsoft.com/office/officeart/2008/layout/VerticalCurvedList"/>
    <dgm:cxn modelId="{DF7A4C39-47B7-42EB-B285-07C7635C18D8}" type="presParOf" srcId="{A564C439-0E00-4D67-A1E1-71F7B1E7035E}" destId="{0A507295-AE5E-47E3-948D-D5E2884B022F}" srcOrd="1" destOrd="0" presId="urn:microsoft.com/office/officeart/2008/layout/VerticalCurvedList"/>
    <dgm:cxn modelId="{87CF9FC4-B3A3-4245-AB0E-5ED476BFD88B}" type="presParOf" srcId="{A564C439-0E00-4D67-A1E1-71F7B1E7035E}" destId="{CF438B85-7ADE-4C49-AA1B-C0F5DD726C36}" srcOrd="2" destOrd="0" presId="urn:microsoft.com/office/officeart/2008/layout/VerticalCurvedList"/>
    <dgm:cxn modelId="{2501A9F2-8CAA-4CAD-AB78-09E746621731}" type="presParOf" srcId="{A564C439-0E00-4D67-A1E1-71F7B1E7035E}" destId="{B503FD5A-D5AC-4CBD-9464-154F11F8D7A3}" srcOrd="3" destOrd="0" presId="urn:microsoft.com/office/officeart/2008/layout/VerticalCurvedList"/>
    <dgm:cxn modelId="{497A202E-738D-48E1-B198-C87C3BA34DB1}" type="presParOf" srcId="{BAF7FAA6-95E7-43E8-AA80-E1B0083499B1}" destId="{97340A37-6C83-4A56-80C2-0E8AD5F35532}" srcOrd="1" destOrd="0" presId="urn:microsoft.com/office/officeart/2008/layout/VerticalCurvedList"/>
    <dgm:cxn modelId="{038FC647-EB15-48A5-B286-0A33C94806A2}" type="presParOf" srcId="{BAF7FAA6-95E7-43E8-AA80-E1B0083499B1}" destId="{99E29F71-FF8C-4C1A-90F4-3B2A550F4EF7}" srcOrd="2" destOrd="0" presId="urn:microsoft.com/office/officeart/2008/layout/VerticalCurvedList"/>
    <dgm:cxn modelId="{5FC628B6-BF73-4F02-81C6-F40732DAAEA8}" type="presParOf" srcId="{99E29F71-FF8C-4C1A-90F4-3B2A550F4EF7}" destId="{1084363D-F7C0-45FC-812B-D9FB4039D70C}" srcOrd="0" destOrd="0" presId="urn:microsoft.com/office/officeart/2008/layout/VerticalCurvedList"/>
    <dgm:cxn modelId="{328D4FB1-2878-422E-97B8-284E2B91D9CA}" type="presParOf" srcId="{BAF7FAA6-95E7-43E8-AA80-E1B0083499B1}" destId="{694B11C8-2C8A-4F87-95E0-5440E2C57835}" srcOrd="3" destOrd="0" presId="urn:microsoft.com/office/officeart/2008/layout/VerticalCurvedList"/>
    <dgm:cxn modelId="{D14E1D6C-423D-4B7B-9832-9A1FECB9E5EF}" type="presParOf" srcId="{BAF7FAA6-95E7-43E8-AA80-E1B0083499B1}" destId="{80809BD5-9CC4-45A7-9D81-EBB6A72C6E6C}" srcOrd="4" destOrd="0" presId="urn:microsoft.com/office/officeart/2008/layout/VerticalCurvedList"/>
    <dgm:cxn modelId="{B1AB7F47-E756-49B1-A0AF-DA3A928CEC12}" type="presParOf" srcId="{80809BD5-9CC4-45A7-9D81-EBB6A72C6E6C}" destId="{4A3774A6-8BCA-4CC2-A426-B474BF001631}" srcOrd="0" destOrd="0" presId="urn:microsoft.com/office/officeart/2008/layout/VerticalCurvedList"/>
    <dgm:cxn modelId="{5B1FD384-92EC-47AF-A9BE-BADBF8A71FD3}" type="presParOf" srcId="{BAF7FAA6-95E7-43E8-AA80-E1B0083499B1}" destId="{3287C620-F240-4C0C-8B94-689862BE4EC0}" srcOrd="5" destOrd="0" presId="urn:microsoft.com/office/officeart/2008/layout/VerticalCurvedList"/>
    <dgm:cxn modelId="{909BBE23-90B9-4069-959F-2EAA57FA3895}" type="presParOf" srcId="{BAF7FAA6-95E7-43E8-AA80-E1B0083499B1}" destId="{8B38FCC4-8C63-4F11-94C5-C2DBB4864CEE}" srcOrd="6" destOrd="0" presId="urn:microsoft.com/office/officeart/2008/layout/VerticalCurvedList"/>
    <dgm:cxn modelId="{D7CFCD68-BA6A-44C9-A98E-0296353A0978}" type="presParOf" srcId="{8B38FCC4-8C63-4F11-94C5-C2DBB4864CEE}" destId="{A8D442CE-5FC8-4AF5-8B26-F36C3DB65D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A4FBB-FDAF-47E6-B21C-24ADBD5FCD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0024A-2F0E-4212-A444-2A3B66CB1A72}">
      <dgm:prSet phldrT="[Text]"/>
      <dgm:spPr/>
      <dgm:t>
        <a:bodyPr/>
        <a:lstStyle/>
        <a:p>
          <a:r>
            <a:rPr lang="en-US"/>
            <a:t>Historically used in advertising to capture seasonal trends</a:t>
          </a:r>
        </a:p>
      </dgm:t>
    </dgm:pt>
    <dgm:pt modelId="{A900B66F-BC44-4D73-9984-0DC9AD687CF7}" type="parTrans" cxnId="{ED2F1C6F-986D-4F45-B9D1-90D652B9F153}">
      <dgm:prSet/>
      <dgm:spPr/>
      <dgm:t>
        <a:bodyPr/>
        <a:lstStyle/>
        <a:p>
          <a:endParaRPr lang="en-US"/>
        </a:p>
      </dgm:t>
    </dgm:pt>
    <dgm:pt modelId="{521F964B-8764-4E21-8EEE-889962A10676}" type="sibTrans" cxnId="{ED2F1C6F-986D-4F45-B9D1-90D652B9F153}">
      <dgm:prSet/>
      <dgm:spPr/>
      <dgm:t>
        <a:bodyPr/>
        <a:lstStyle/>
        <a:p>
          <a:endParaRPr lang="en-US"/>
        </a:p>
      </dgm:t>
    </dgm:pt>
    <dgm:pt modelId="{039DDC3B-F366-4027-9346-C4BB7DA20705}">
      <dgm:prSet/>
      <dgm:spPr/>
      <dgm:t>
        <a:bodyPr/>
        <a:lstStyle/>
        <a:p>
          <a:r>
            <a:rPr lang="en-US" dirty="0"/>
            <a:t>Results conveyed probability that the mean will fall within a certain range (specified 95% confidence interval)</a:t>
          </a:r>
        </a:p>
      </dgm:t>
    </dgm:pt>
    <dgm:pt modelId="{3C0BB968-4BAB-4F6F-987F-ED18D9C29A4E}" type="parTrans" cxnId="{BC270E0B-FADF-4794-A79E-A22C60DD018B}">
      <dgm:prSet/>
      <dgm:spPr/>
      <dgm:t>
        <a:bodyPr/>
        <a:lstStyle/>
        <a:p>
          <a:endParaRPr lang="en-US"/>
        </a:p>
      </dgm:t>
    </dgm:pt>
    <dgm:pt modelId="{5538FDE8-3921-4085-A40F-889A08DDF61A}" type="sibTrans" cxnId="{BC270E0B-FADF-4794-A79E-A22C60DD018B}">
      <dgm:prSet/>
      <dgm:spPr/>
      <dgm:t>
        <a:bodyPr/>
        <a:lstStyle/>
        <a:p>
          <a:endParaRPr lang="en-US"/>
        </a:p>
      </dgm:t>
    </dgm:pt>
    <dgm:pt modelId="{4E25B02F-04E1-4EB8-8419-0AC6FC84DCC0}">
      <dgm:prSet/>
      <dgm:spPr/>
      <dgm:t>
        <a:bodyPr/>
        <a:lstStyle/>
        <a:p>
          <a:r>
            <a:rPr lang="en-US" dirty="0"/>
            <a:t>Limited by our own data – the model is intended to capture seasonal trends, yet we only have 1.5 years of hourly data</a:t>
          </a:r>
        </a:p>
      </dgm:t>
    </dgm:pt>
    <dgm:pt modelId="{AAECA6F9-6616-4960-8F7A-A9AFF14E54F3}" type="parTrans" cxnId="{E2D893AE-0BF0-48A4-833A-048663E4C7EE}">
      <dgm:prSet/>
      <dgm:spPr/>
      <dgm:t>
        <a:bodyPr/>
        <a:lstStyle/>
        <a:p>
          <a:endParaRPr lang="en-US"/>
        </a:p>
      </dgm:t>
    </dgm:pt>
    <dgm:pt modelId="{225D2836-8A0E-4EFE-B25A-AF29B8ABC44B}" type="sibTrans" cxnId="{E2D893AE-0BF0-48A4-833A-048663E4C7EE}">
      <dgm:prSet/>
      <dgm:spPr/>
      <dgm:t>
        <a:bodyPr/>
        <a:lstStyle/>
        <a:p>
          <a:endParaRPr lang="en-US"/>
        </a:p>
      </dgm:t>
    </dgm:pt>
    <dgm:pt modelId="{24D7E23F-6DDA-4FB7-B8A1-66FFA7E26F08}">
      <dgm:prSet/>
      <dgm:spPr/>
      <dgm:t>
        <a:bodyPr/>
        <a:lstStyle/>
        <a:p>
          <a:r>
            <a:rPr lang="en-US"/>
            <a:t>Data skewed by outliers - Did not remove holidays, which could affect how the model is trained</a:t>
          </a:r>
          <a:endParaRPr lang="en-US" dirty="0"/>
        </a:p>
      </dgm:t>
    </dgm:pt>
    <dgm:pt modelId="{12166CD3-B0CB-4799-AA04-5D4EE6E3BC7C}" type="parTrans" cxnId="{5CB94CCA-95E7-4D85-8307-AE21418E2D78}">
      <dgm:prSet/>
      <dgm:spPr/>
      <dgm:t>
        <a:bodyPr/>
        <a:lstStyle/>
        <a:p>
          <a:endParaRPr lang="en-US"/>
        </a:p>
      </dgm:t>
    </dgm:pt>
    <dgm:pt modelId="{84800300-3C64-46CD-BCCA-BF3E530D80DF}" type="sibTrans" cxnId="{5CB94CCA-95E7-4D85-8307-AE21418E2D78}">
      <dgm:prSet/>
      <dgm:spPr/>
      <dgm:t>
        <a:bodyPr/>
        <a:lstStyle/>
        <a:p>
          <a:endParaRPr lang="en-US"/>
        </a:p>
      </dgm:t>
    </dgm:pt>
    <dgm:pt modelId="{1FF87D53-265F-4D4D-A79E-817E345144F5}" type="pres">
      <dgm:prSet presAssocID="{B1DA4FBB-FDAF-47E6-B21C-24ADBD5FCDFE}" presName="linear" presStyleCnt="0">
        <dgm:presLayoutVars>
          <dgm:dir/>
          <dgm:animLvl val="lvl"/>
          <dgm:resizeHandles val="exact"/>
        </dgm:presLayoutVars>
      </dgm:prSet>
      <dgm:spPr/>
    </dgm:pt>
    <dgm:pt modelId="{BB90872E-5AE7-4BC7-B2DA-48566F98DCB3}" type="pres">
      <dgm:prSet presAssocID="{7C60024A-2F0E-4212-A444-2A3B66CB1A72}" presName="parentLin" presStyleCnt="0"/>
      <dgm:spPr/>
    </dgm:pt>
    <dgm:pt modelId="{22954174-4124-46B7-8298-759FB78CA2BD}" type="pres">
      <dgm:prSet presAssocID="{7C60024A-2F0E-4212-A444-2A3B66CB1A72}" presName="parentLeftMargin" presStyleLbl="node1" presStyleIdx="0" presStyleCnt="4"/>
      <dgm:spPr/>
    </dgm:pt>
    <dgm:pt modelId="{C3B50521-DA08-41A6-9ADA-13F3DDC45A42}" type="pres">
      <dgm:prSet presAssocID="{7C60024A-2F0E-4212-A444-2A3B66CB1A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364220-F446-49AD-BD19-AB26FB6B667D}" type="pres">
      <dgm:prSet presAssocID="{7C60024A-2F0E-4212-A444-2A3B66CB1A72}" presName="negativeSpace" presStyleCnt="0"/>
      <dgm:spPr/>
    </dgm:pt>
    <dgm:pt modelId="{728CA36A-5BE4-42BB-B1FE-E61FCDAA39E2}" type="pres">
      <dgm:prSet presAssocID="{7C60024A-2F0E-4212-A444-2A3B66CB1A72}" presName="childText" presStyleLbl="conFgAcc1" presStyleIdx="0" presStyleCnt="4">
        <dgm:presLayoutVars>
          <dgm:bulletEnabled val="1"/>
        </dgm:presLayoutVars>
      </dgm:prSet>
      <dgm:spPr/>
    </dgm:pt>
    <dgm:pt modelId="{7489D1D1-7BFB-4D1D-9B80-9EA6AB263242}" type="pres">
      <dgm:prSet presAssocID="{521F964B-8764-4E21-8EEE-889962A10676}" presName="spaceBetweenRectangles" presStyleCnt="0"/>
      <dgm:spPr/>
    </dgm:pt>
    <dgm:pt modelId="{3AF0A125-D4BE-4AFE-801F-CCB185879B0D}" type="pres">
      <dgm:prSet presAssocID="{039DDC3B-F366-4027-9346-C4BB7DA20705}" presName="parentLin" presStyleCnt="0"/>
      <dgm:spPr/>
    </dgm:pt>
    <dgm:pt modelId="{69C220E5-6E2B-4FAE-97BE-C40E28F97EFF}" type="pres">
      <dgm:prSet presAssocID="{039DDC3B-F366-4027-9346-C4BB7DA20705}" presName="parentLeftMargin" presStyleLbl="node1" presStyleIdx="0" presStyleCnt="4"/>
      <dgm:spPr/>
    </dgm:pt>
    <dgm:pt modelId="{7ADDB9A9-5D6D-4E91-8B3C-27090176C33B}" type="pres">
      <dgm:prSet presAssocID="{039DDC3B-F366-4027-9346-C4BB7DA207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0D6419-BEEF-442D-B075-684DB2F1EC8A}" type="pres">
      <dgm:prSet presAssocID="{039DDC3B-F366-4027-9346-C4BB7DA20705}" presName="negativeSpace" presStyleCnt="0"/>
      <dgm:spPr/>
    </dgm:pt>
    <dgm:pt modelId="{952715BB-D701-45B9-953D-9CF3046C7131}" type="pres">
      <dgm:prSet presAssocID="{039DDC3B-F366-4027-9346-C4BB7DA20705}" presName="childText" presStyleLbl="conFgAcc1" presStyleIdx="1" presStyleCnt="4">
        <dgm:presLayoutVars>
          <dgm:bulletEnabled val="1"/>
        </dgm:presLayoutVars>
      </dgm:prSet>
      <dgm:spPr/>
    </dgm:pt>
    <dgm:pt modelId="{94D55982-9B7E-4A9A-8034-42AFD9B976CD}" type="pres">
      <dgm:prSet presAssocID="{5538FDE8-3921-4085-A40F-889A08DDF61A}" presName="spaceBetweenRectangles" presStyleCnt="0"/>
      <dgm:spPr/>
    </dgm:pt>
    <dgm:pt modelId="{862CD12A-3DA4-47A7-A3CF-7F06B2F84192}" type="pres">
      <dgm:prSet presAssocID="{4E25B02F-04E1-4EB8-8419-0AC6FC84DCC0}" presName="parentLin" presStyleCnt="0"/>
      <dgm:spPr/>
    </dgm:pt>
    <dgm:pt modelId="{74495021-7012-4F5A-9BD4-0ED0A39A6C2A}" type="pres">
      <dgm:prSet presAssocID="{4E25B02F-04E1-4EB8-8419-0AC6FC84DCC0}" presName="parentLeftMargin" presStyleLbl="node1" presStyleIdx="1" presStyleCnt="4"/>
      <dgm:spPr/>
    </dgm:pt>
    <dgm:pt modelId="{947FE11C-FC14-4CD2-A30F-1736A8D310FD}" type="pres">
      <dgm:prSet presAssocID="{4E25B02F-04E1-4EB8-8419-0AC6FC84DC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02CEE0-E6C1-41B8-96F0-F6B240CE23B6}" type="pres">
      <dgm:prSet presAssocID="{4E25B02F-04E1-4EB8-8419-0AC6FC84DCC0}" presName="negativeSpace" presStyleCnt="0"/>
      <dgm:spPr/>
    </dgm:pt>
    <dgm:pt modelId="{61DBD2ED-4CFF-4C7A-AC10-25B985A0EEF4}" type="pres">
      <dgm:prSet presAssocID="{4E25B02F-04E1-4EB8-8419-0AC6FC84DCC0}" presName="childText" presStyleLbl="conFgAcc1" presStyleIdx="2" presStyleCnt="4">
        <dgm:presLayoutVars>
          <dgm:bulletEnabled val="1"/>
        </dgm:presLayoutVars>
      </dgm:prSet>
      <dgm:spPr/>
    </dgm:pt>
    <dgm:pt modelId="{56412EEB-350B-4C77-9382-99667C86FBCE}" type="pres">
      <dgm:prSet presAssocID="{225D2836-8A0E-4EFE-B25A-AF29B8ABC44B}" presName="spaceBetweenRectangles" presStyleCnt="0"/>
      <dgm:spPr/>
    </dgm:pt>
    <dgm:pt modelId="{2AF5453B-B8CC-4943-9266-59DE2387B54E}" type="pres">
      <dgm:prSet presAssocID="{24D7E23F-6DDA-4FB7-B8A1-66FFA7E26F08}" presName="parentLin" presStyleCnt="0"/>
      <dgm:spPr/>
    </dgm:pt>
    <dgm:pt modelId="{8B7A86F5-BA02-461D-9484-6CE17757C6CF}" type="pres">
      <dgm:prSet presAssocID="{24D7E23F-6DDA-4FB7-B8A1-66FFA7E26F08}" presName="parentLeftMargin" presStyleLbl="node1" presStyleIdx="2" presStyleCnt="4"/>
      <dgm:spPr/>
    </dgm:pt>
    <dgm:pt modelId="{407A24BE-29CE-4307-BC83-3C43453FD065}" type="pres">
      <dgm:prSet presAssocID="{24D7E23F-6DDA-4FB7-B8A1-66FFA7E26F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5C7053-DC1D-48E8-992A-E021E3C84B81}" type="pres">
      <dgm:prSet presAssocID="{24D7E23F-6DDA-4FB7-B8A1-66FFA7E26F08}" presName="negativeSpace" presStyleCnt="0"/>
      <dgm:spPr/>
    </dgm:pt>
    <dgm:pt modelId="{C277C8A7-26A2-4C97-97F6-76088B6A76AC}" type="pres">
      <dgm:prSet presAssocID="{24D7E23F-6DDA-4FB7-B8A1-66FFA7E26F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270E0B-FADF-4794-A79E-A22C60DD018B}" srcId="{B1DA4FBB-FDAF-47E6-B21C-24ADBD5FCDFE}" destId="{039DDC3B-F366-4027-9346-C4BB7DA20705}" srcOrd="1" destOrd="0" parTransId="{3C0BB968-4BAB-4F6F-987F-ED18D9C29A4E}" sibTransId="{5538FDE8-3921-4085-A40F-889A08DDF61A}"/>
    <dgm:cxn modelId="{8AE48D0F-D0D8-4CF8-A8B0-9BDCB22D62F6}" type="presOf" srcId="{039DDC3B-F366-4027-9346-C4BB7DA20705}" destId="{69C220E5-6E2B-4FAE-97BE-C40E28F97EFF}" srcOrd="0" destOrd="0" presId="urn:microsoft.com/office/officeart/2005/8/layout/list1"/>
    <dgm:cxn modelId="{A3BE6026-9A05-4809-A60B-73A313224561}" type="presOf" srcId="{B1DA4FBB-FDAF-47E6-B21C-24ADBD5FCDFE}" destId="{1FF87D53-265F-4D4D-A79E-817E345144F5}" srcOrd="0" destOrd="0" presId="urn:microsoft.com/office/officeart/2005/8/layout/list1"/>
    <dgm:cxn modelId="{0AE2CF3B-12D8-4314-99EA-18014E41F270}" type="presOf" srcId="{24D7E23F-6DDA-4FB7-B8A1-66FFA7E26F08}" destId="{407A24BE-29CE-4307-BC83-3C43453FD065}" srcOrd="1" destOrd="0" presId="urn:microsoft.com/office/officeart/2005/8/layout/list1"/>
    <dgm:cxn modelId="{518E4E61-565C-46F3-B7C8-89A1A7308602}" type="presOf" srcId="{7C60024A-2F0E-4212-A444-2A3B66CB1A72}" destId="{C3B50521-DA08-41A6-9ADA-13F3DDC45A42}" srcOrd="1" destOrd="0" presId="urn:microsoft.com/office/officeart/2005/8/layout/list1"/>
    <dgm:cxn modelId="{ED2F1C6F-986D-4F45-B9D1-90D652B9F153}" srcId="{B1DA4FBB-FDAF-47E6-B21C-24ADBD5FCDFE}" destId="{7C60024A-2F0E-4212-A444-2A3B66CB1A72}" srcOrd="0" destOrd="0" parTransId="{A900B66F-BC44-4D73-9984-0DC9AD687CF7}" sibTransId="{521F964B-8764-4E21-8EEE-889962A10676}"/>
    <dgm:cxn modelId="{F1E29F82-2123-4D15-B52A-AB8DE2DEEDEF}" type="presOf" srcId="{24D7E23F-6DDA-4FB7-B8A1-66FFA7E26F08}" destId="{8B7A86F5-BA02-461D-9484-6CE17757C6CF}" srcOrd="0" destOrd="0" presId="urn:microsoft.com/office/officeart/2005/8/layout/list1"/>
    <dgm:cxn modelId="{F262A390-E0CC-439A-995F-9EDCE7E26641}" type="presOf" srcId="{039DDC3B-F366-4027-9346-C4BB7DA20705}" destId="{7ADDB9A9-5D6D-4E91-8B3C-27090176C33B}" srcOrd="1" destOrd="0" presId="urn:microsoft.com/office/officeart/2005/8/layout/list1"/>
    <dgm:cxn modelId="{B5AA8FA5-EB4B-4970-A3F0-A83DF2146191}" type="presOf" srcId="{4E25B02F-04E1-4EB8-8419-0AC6FC84DCC0}" destId="{947FE11C-FC14-4CD2-A30F-1736A8D310FD}" srcOrd="1" destOrd="0" presId="urn:microsoft.com/office/officeart/2005/8/layout/list1"/>
    <dgm:cxn modelId="{E2D893AE-0BF0-48A4-833A-048663E4C7EE}" srcId="{B1DA4FBB-FDAF-47E6-B21C-24ADBD5FCDFE}" destId="{4E25B02F-04E1-4EB8-8419-0AC6FC84DCC0}" srcOrd="2" destOrd="0" parTransId="{AAECA6F9-6616-4960-8F7A-A9AFF14E54F3}" sibTransId="{225D2836-8A0E-4EFE-B25A-AF29B8ABC44B}"/>
    <dgm:cxn modelId="{5CB94CCA-95E7-4D85-8307-AE21418E2D78}" srcId="{B1DA4FBB-FDAF-47E6-B21C-24ADBD5FCDFE}" destId="{24D7E23F-6DDA-4FB7-B8A1-66FFA7E26F08}" srcOrd="3" destOrd="0" parTransId="{12166CD3-B0CB-4799-AA04-5D4EE6E3BC7C}" sibTransId="{84800300-3C64-46CD-BCCA-BF3E530D80DF}"/>
    <dgm:cxn modelId="{101BEFE1-5EE8-4886-9DA1-3C1C6DED2423}" type="presOf" srcId="{7C60024A-2F0E-4212-A444-2A3B66CB1A72}" destId="{22954174-4124-46B7-8298-759FB78CA2BD}" srcOrd="0" destOrd="0" presId="urn:microsoft.com/office/officeart/2005/8/layout/list1"/>
    <dgm:cxn modelId="{9E6965FB-93CE-4C91-A212-4352FF3A5AA1}" type="presOf" srcId="{4E25B02F-04E1-4EB8-8419-0AC6FC84DCC0}" destId="{74495021-7012-4F5A-9BD4-0ED0A39A6C2A}" srcOrd="0" destOrd="0" presId="urn:microsoft.com/office/officeart/2005/8/layout/list1"/>
    <dgm:cxn modelId="{E5F3412D-95E6-4A53-A34E-8943B95556D7}" type="presParOf" srcId="{1FF87D53-265F-4D4D-A79E-817E345144F5}" destId="{BB90872E-5AE7-4BC7-B2DA-48566F98DCB3}" srcOrd="0" destOrd="0" presId="urn:microsoft.com/office/officeart/2005/8/layout/list1"/>
    <dgm:cxn modelId="{EC025796-68B5-4DBA-AC1D-345BF5FBADE1}" type="presParOf" srcId="{BB90872E-5AE7-4BC7-B2DA-48566F98DCB3}" destId="{22954174-4124-46B7-8298-759FB78CA2BD}" srcOrd="0" destOrd="0" presId="urn:microsoft.com/office/officeart/2005/8/layout/list1"/>
    <dgm:cxn modelId="{3E7B5A0A-8E9F-4EA4-83CF-B75CC4FF96C9}" type="presParOf" srcId="{BB90872E-5AE7-4BC7-B2DA-48566F98DCB3}" destId="{C3B50521-DA08-41A6-9ADA-13F3DDC45A42}" srcOrd="1" destOrd="0" presId="urn:microsoft.com/office/officeart/2005/8/layout/list1"/>
    <dgm:cxn modelId="{74448C7B-D778-4908-9B29-19CA21F67CCC}" type="presParOf" srcId="{1FF87D53-265F-4D4D-A79E-817E345144F5}" destId="{19364220-F446-49AD-BD19-AB26FB6B667D}" srcOrd="1" destOrd="0" presId="urn:microsoft.com/office/officeart/2005/8/layout/list1"/>
    <dgm:cxn modelId="{5167F187-8266-4DBD-AA32-E2E2D021B4A5}" type="presParOf" srcId="{1FF87D53-265F-4D4D-A79E-817E345144F5}" destId="{728CA36A-5BE4-42BB-B1FE-E61FCDAA39E2}" srcOrd="2" destOrd="0" presId="urn:microsoft.com/office/officeart/2005/8/layout/list1"/>
    <dgm:cxn modelId="{D6ABD899-3327-4D42-8B4C-CF942FF4EF41}" type="presParOf" srcId="{1FF87D53-265F-4D4D-A79E-817E345144F5}" destId="{7489D1D1-7BFB-4D1D-9B80-9EA6AB263242}" srcOrd="3" destOrd="0" presId="urn:microsoft.com/office/officeart/2005/8/layout/list1"/>
    <dgm:cxn modelId="{0807B341-2662-4C8F-AD4A-63E5F0A0F8EC}" type="presParOf" srcId="{1FF87D53-265F-4D4D-A79E-817E345144F5}" destId="{3AF0A125-D4BE-4AFE-801F-CCB185879B0D}" srcOrd="4" destOrd="0" presId="urn:microsoft.com/office/officeart/2005/8/layout/list1"/>
    <dgm:cxn modelId="{DEBFD832-0232-4240-90D0-5EF928B51C47}" type="presParOf" srcId="{3AF0A125-D4BE-4AFE-801F-CCB185879B0D}" destId="{69C220E5-6E2B-4FAE-97BE-C40E28F97EFF}" srcOrd="0" destOrd="0" presId="urn:microsoft.com/office/officeart/2005/8/layout/list1"/>
    <dgm:cxn modelId="{4040614F-44F6-4AA1-9FDA-D246C1737B82}" type="presParOf" srcId="{3AF0A125-D4BE-4AFE-801F-CCB185879B0D}" destId="{7ADDB9A9-5D6D-4E91-8B3C-27090176C33B}" srcOrd="1" destOrd="0" presId="urn:microsoft.com/office/officeart/2005/8/layout/list1"/>
    <dgm:cxn modelId="{11DFAA41-12D2-4F46-AF23-8F0709F9C15C}" type="presParOf" srcId="{1FF87D53-265F-4D4D-A79E-817E345144F5}" destId="{C00D6419-BEEF-442D-B075-684DB2F1EC8A}" srcOrd="5" destOrd="0" presId="urn:microsoft.com/office/officeart/2005/8/layout/list1"/>
    <dgm:cxn modelId="{7B081CAD-451B-49EF-89B8-32E5E178EF5E}" type="presParOf" srcId="{1FF87D53-265F-4D4D-A79E-817E345144F5}" destId="{952715BB-D701-45B9-953D-9CF3046C7131}" srcOrd="6" destOrd="0" presId="urn:microsoft.com/office/officeart/2005/8/layout/list1"/>
    <dgm:cxn modelId="{1CD6E32F-8707-404C-9C4A-64830231230B}" type="presParOf" srcId="{1FF87D53-265F-4D4D-A79E-817E345144F5}" destId="{94D55982-9B7E-4A9A-8034-42AFD9B976CD}" srcOrd="7" destOrd="0" presId="urn:microsoft.com/office/officeart/2005/8/layout/list1"/>
    <dgm:cxn modelId="{004A98CB-E320-4889-8D6A-455CF44C6FD8}" type="presParOf" srcId="{1FF87D53-265F-4D4D-A79E-817E345144F5}" destId="{862CD12A-3DA4-47A7-A3CF-7F06B2F84192}" srcOrd="8" destOrd="0" presId="urn:microsoft.com/office/officeart/2005/8/layout/list1"/>
    <dgm:cxn modelId="{4A2A51DF-5928-41C2-BAA5-331CB5CAFB21}" type="presParOf" srcId="{862CD12A-3DA4-47A7-A3CF-7F06B2F84192}" destId="{74495021-7012-4F5A-9BD4-0ED0A39A6C2A}" srcOrd="0" destOrd="0" presId="urn:microsoft.com/office/officeart/2005/8/layout/list1"/>
    <dgm:cxn modelId="{C2217B02-EE42-4420-B5A4-1F7D28632F6F}" type="presParOf" srcId="{862CD12A-3DA4-47A7-A3CF-7F06B2F84192}" destId="{947FE11C-FC14-4CD2-A30F-1736A8D310FD}" srcOrd="1" destOrd="0" presId="urn:microsoft.com/office/officeart/2005/8/layout/list1"/>
    <dgm:cxn modelId="{16866795-FCD7-409E-97F9-F68EF889D135}" type="presParOf" srcId="{1FF87D53-265F-4D4D-A79E-817E345144F5}" destId="{3002CEE0-E6C1-41B8-96F0-F6B240CE23B6}" srcOrd="9" destOrd="0" presId="urn:microsoft.com/office/officeart/2005/8/layout/list1"/>
    <dgm:cxn modelId="{F88BC9C0-9905-456F-A834-F63524F9A49A}" type="presParOf" srcId="{1FF87D53-265F-4D4D-A79E-817E345144F5}" destId="{61DBD2ED-4CFF-4C7A-AC10-25B985A0EEF4}" srcOrd="10" destOrd="0" presId="urn:microsoft.com/office/officeart/2005/8/layout/list1"/>
    <dgm:cxn modelId="{0D82D7BF-304B-4EBE-B247-140B83CF3B66}" type="presParOf" srcId="{1FF87D53-265F-4D4D-A79E-817E345144F5}" destId="{56412EEB-350B-4C77-9382-99667C86FBCE}" srcOrd="11" destOrd="0" presId="urn:microsoft.com/office/officeart/2005/8/layout/list1"/>
    <dgm:cxn modelId="{F4855313-19EF-4C2E-8E21-6A75E7181EF8}" type="presParOf" srcId="{1FF87D53-265F-4D4D-A79E-817E345144F5}" destId="{2AF5453B-B8CC-4943-9266-59DE2387B54E}" srcOrd="12" destOrd="0" presId="urn:microsoft.com/office/officeart/2005/8/layout/list1"/>
    <dgm:cxn modelId="{76201709-6CC8-4F6A-B59D-2B64F9D1E363}" type="presParOf" srcId="{2AF5453B-B8CC-4943-9266-59DE2387B54E}" destId="{8B7A86F5-BA02-461D-9484-6CE17757C6CF}" srcOrd="0" destOrd="0" presId="urn:microsoft.com/office/officeart/2005/8/layout/list1"/>
    <dgm:cxn modelId="{4C1997E3-1511-462C-A4DC-7E4BD4E4CC90}" type="presParOf" srcId="{2AF5453B-B8CC-4943-9266-59DE2387B54E}" destId="{407A24BE-29CE-4307-BC83-3C43453FD065}" srcOrd="1" destOrd="0" presId="urn:microsoft.com/office/officeart/2005/8/layout/list1"/>
    <dgm:cxn modelId="{3F248165-E8CC-4141-A59D-291784B78781}" type="presParOf" srcId="{1FF87D53-265F-4D4D-A79E-817E345144F5}" destId="{ED5C7053-DC1D-48E8-992A-E021E3C84B81}" srcOrd="13" destOrd="0" presId="urn:microsoft.com/office/officeart/2005/8/layout/list1"/>
    <dgm:cxn modelId="{6274A4DB-78A5-4911-9AB1-1B4A495385D1}" type="presParOf" srcId="{1FF87D53-265F-4D4D-A79E-817E345144F5}" destId="{C277C8A7-26A2-4C97-97F6-76088B6A76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2258C-8108-4C1B-AA68-B99C335465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2D65-F6D7-4F18-97EE-5A63DAE1A8F5}">
      <dgm:prSet phldrT="[Text]"/>
      <dgm:spPr/>
      <dgm:t>
        <a:bodyPr/>
        <a:lstStyle/>
        <a:p>
          <a:r>
            <a:rPr lang="en-US" dirty="0"/>
            <a:t>Not one model fits all</a:t>
          </a:r>
        </a:p>
      </dgm:t>
    </dgm:pt>
    <dgm:pt modelId="{8F1ECBA6-AA6C-4976-92D1-7A0AC8051675}" type="parTrans" cxnId="{27A9C227-9E28-4201-9EC1-7865B3BFA247}">
      <dgm:prSet/>
      <dgm:spPr/>
      <dgm:t>
        <a:bodyPr/>
        <a:lstStyle/>
        <a:p>
          <a:endParaRPr lang="en-US"/>
        </a:p>
      </dgm:t>
    </dgm:pt>
    <dgm:pt modelId="{A9E41D8C-5D8A-46D4-9018-93F53F02B052}" type="sibTrans" cxnId="{27A9C227-9E28-4201-9EC1-7865B3BFA247}">
      <dgm:prSet/>
      <dgm:spPr/>
      <dgm:t>
        <a:bodyPr/>
        <a:lstStyle/>
        <a:p>
          <a:endParaRPr lang="en-US"/>
        </a:p>
      </dgm:t>
    </dgm:pt>
    <dgm:pt modelId="{A9317AEF-CC17-411D-97FD-65964E87ECC6}">
      <dgm:prSet/>
      <dgm:spPr/>
      <dgm:t>
        <a:bodyPr/>
        <a:lstStyle/>
        <a:p>
          <a:r>
            <a:rPr lang="en-US" dirty="0"/>
            <a:t>Tuning the model is important</a:t>
          </a:r>
        </a:p>
      </dgm:t>
    </dgm:pt>
    <dgm:pt modelId="{0171FF9C-9AE3-4F6D-A715-8675F64580CF}" type="parTrans" cxnId="{B1AB3896-8FF6-46DE-9F9A-3A563307FFD3}">
      <dgm:prSet/>
      <dgm:spPr/>
      <dgm:t>
        <a:bodyPr/>
        <a:lstStyle/>
        <a:p>
          <a:endParaRPr lang="en-US"/>
        </a:p>
      </dgm:t>
    </dgm:pt>
    <dgm:pt modelId="{3BE4AB40-227E-4DD2-8F63-85531499E053}" type="sibTrans" cxnId="{B1AB3896-8FF6-46DE-9F9A-3A563307FFD3}">
      <dgm:prSet/>
      <dgm:spPr/>
      <dgm:t>
        <a:bodyPr/>
        <a:lstStyle/>
        <a:p>
          <a:endParaRPr lang="en-US"/>
        </a:p>
      </dgm:t>
    </dgm:pt>
    <dgm:pt modelId="{37D936D2-102C-472E-82F3-04D775EEB1F0}">
      <dgm:prSet/>
      <dgm:spPr/>
      <dgm:t>
        <a:bodyPr/>
        <a:lstStyle/>
        <a:p>
          <a:r>
            <a:rPr lang="en-US" dirty="0"/>
            <a:t>In our case, LSTM was the best model</a:t>
          </a:r>
        </a:p>
      </dgm:t>
    </dgm:pt>
    <dgm:pt modelId="{09C346E6-3386-4A6E-A6E9-FBA7D00ADFD7}" type="parTrans" cxnId="{4699079D-C94B-4EE9-8A90-30461379C86F}">
      <dgm:prSet/>
      <dgm:spPr/>
      <dgm:t>
        <a:bodyPr/>
        <a:lstStyle/>
        <a:p>
          <a:endParaRPr lang="en-US"/>
        </a:p>
      </dgm:t>
    </dgm:pt>
    <dgm:pt modelId="{9203142D-FFCC-4B48-A9C2-AA409F86B906}" type="sibTrans" cxnId="{4699079D-C94B-4EE9-8A90-30461379C86F}">
      <dgm:prSet/>
      <dgm:spPr/>
      <dgm:t>
        <a:bodyPr/>
        <a:lstStyle/>
        <a:p>
          <a:endParaRPr lang="en-US"/>
        </a:p>
      </dgm:t>
    </dgm:pt>
    <dgm:pt modelId="{3E61060E-E91F-435F-B93E-0C9AB048CE25}">
      <dgm:prSet/>
      <dgm:spPr/>
      <dgm:t>
        <a:bodyPr/>
        <a:lstStyle/>
        <a:p>
          <a:r>
            <a:rPr lang="en-US" dirty="0"/>
            <a:t>Use various means such as epochs, hidden layers, batch size,  and dropouts to yield better results</a:t>
          </a:r>
        </a:p>
      </dgm:t>
    </dgm:pt>
    <dgm:pt modelId="{6D074A87-FD01-4CEA-8977-1F05698A9A40}" type="parTrans" cxnId="{9D7EAFED-0B43-4C88-9F47-7FF3CF64E0D4}">
      <dgm:prSet/>
      <dgm:spPr/>
      <dgm:t>
        <a:bodyPr/>
        <a:lstStyle/>
        <a:p>
          <a:endParaRPr lang="en-US"/>
        </a:p>
      </dgm:t>
    </dgm:pt>
    <dgm:pt modelId="{42624908-F9A0-49C9-AE4F-8AF1683512A9}" type="sibTrans" cxnId="{9D7EAFED-0B43-4C88-9F47-7FF3CF64E0D4}">
      <dgm:prSet/>
      <dgm:spPr/>
      <dgm:t>
        <a:bodyPr/>
        <a:lstStyle/>
        <a:p>
          <a:endParaRPr lang="en-US"/>
        </a:p>
      </dgm:t>
    </dgm:pt>
    <dgm:pt modelId="{410BA1E5-403D-412E-A2F2-AE705F410E0A}">
      <dgm:prSet phldrT="[Text]"/>
      <dgm:spPr/>
      <dgm:t>
        <a:bodyPr/>
        <a:lstStyle/>
        <a:p>
          <a:r>
            <a:rPr lang="en-US" dirty="0"/>
            <a:t>Many time series machine learning models are available, but the LSTM model provided the best prediction result due to the cyclical nature of the data</a:t>
          </a:r>
        </a:p>
      </dgm:t>
    </dgm:pt>
    <dgm:pt modelId="{FDFD1796-AE99-41CA-B9F9-0D4914E4461B}" type="parTrans" cxnId="{C36F1086-38C7-4F87-A971-24D993DEA945}">
      <dgm:prSet/>
      <dgm:spPr/>
      <dgm:t>
        <a:bodyPr/>
        <a:lstStyle/>
        <a:p>
          <a:endParaRPr lang="en-US"/>
        </a:p>
      </dgm:t>
    </dgm:pt>
    <dgm:pt modelId="{3A7346BA-4CF5-4800-9A85-2CB46425A47E}" type="sibTrans" cxnId="{C36F1086-38C7-4F87-A971-24D993DEA945}">
      <dgm:prSet/>
      <dgm:spPr/>
      <dgm:t>
        <a:bodyPr/>
        <a:lstStyle/>
        <a:p>
          <a:endParaRPr lang="en-US"/>
        </a:p>
      </dgm:t>
    </dgm:pt>
    <dgm:pt modelId="{CB721530-D2F6-426B-89EF-D335BFC0FC0E}">
      <dgm:prSet/>
      <dgm:spPr/>
      <dgm:t>
        <a:bodyPr/>
        <a:lstStyle/>
        <a:p>
          <a:r>
            <a:rPr lang="en-US" dirty="0"/>
            <a:t>LSTM was ideal for our time series predictions since it is based on a series of prior data sequences to predict future outcomes</a:t>
          </a:r>
        </a:p>
      </dgm:t>
    </dgm:pt>
    <dgm:pt modelId="{235CCE14-BE73-4E88-B003-30EC28E564E1}" type="parTrans" cxnId="{45CD6E39-4D4A-4088-B11C-85B0A5E0D33B}">
      <dgm:prSet/>
      <dgm:spPr/>
      <dgm:t>
        <a:bodyPr/>
        <a:lstStyle/>
        <a:p>
          <a:endParaRPr lang="en-US"/>
        </a:p>
      </dgm:t>
    </dgm:pt>
    <dgm:pt modelId="{78F0479E-3F8F-4046-B6BF-F99BF8639BED}" type="sibTrans" cxnId="{45CD6E39-4D4A-4088-B11C-85B0A5E0D33B}">
      <dgm:prSet/>
      <dgm:spPr/>
      <dgm:t>
        <a:bodyPr/>
        <a:lstStyle/>
        <a:p>
          <a:endParaRPr lang="en-US"/>
        </a:p>
      </dgm:t>
    </dgm:pt>
    <dgm:pt modelId="{F1C10349-7E75-43CD-9092-6EB862AEDE3B}">
      <dgm:prSet/>
      <dgm:spPr/>
      <dgm:t>
        <a:bodyPr/>
        <a:lstStyle/>
        <a:p>
          <a:r>
            <a:rPr lang="en-US"/>
            <a:t>LSTM are able to store past information that is important, forget the information that is not, and pass through the best output based on weighted inputs</a:t>
          </a:r>
          <a:endParaRPr lang="en-US" dirty="0"/>
        </a:p>
      </dgm:t>
    </dgm:pt>
    <dgm:pt modelId="{1742BFE2-1F94-4EC5-AFA1-ED3D77FFEEEE}" type="parTrans" cxnId="{C9523CEE-D41E-48E4-9EDA-5A0A41D2E60F}">
      <dgm:prSet/>
      <dgm:spPr/>
      <dgm:t>
        <a:bodyPr/>
        <a:lstStyle/>
        <a:p>
          <a:endParaRPr lang="en-US"/>
        </a:p>
      </dgm:t>
    </dgm:pt>
    <dgm:pt modelId="{7B2FA099-F627-4FA5-AE6F-9829B85278DD}" type="sibTrans" cxnId="{C9523CEE-D41E-48E4-9EDA-5A0A41D2E60F}">
      <dgm:prSet/>
      <dgm:spPr/>
      <dgm:t>
        <a:bodyPr/>
        <a:lstStyle/>
        <a:p>
          <a:endParaRPr lang="en-US"/>
        </a:p>
      </dgm:t>
    </dgm:pt>
    <dgm:pt modelId="{8257102A-0BD2-460A-B9EB-43ADAB167B9A}" type="pres">
      <dgm:prSet presAssocID="{CB22258C-8108-4C1B-AA68-B99C33546580}" presName="linear" presStyleCnt="0">
        <dgm:presLayoutVars>
          <dgm:dir/>
          <dgm:animLvl val="lvl"/>
          <dgm:resizeHandles val="exact"/>
        </dgm:presLayoutVars>
      </dgm:prSet>
      <dgm:spPr/>
    </dgm:pt>
    <dgm:pt modelId="{80C1D468-DF92-4A91-9051-39C754A65919}" type="pres">
      <dgm:prSet presAssocID="{3D3E2D65-F6D7-4F18-97EE-5A63DAE1A8F5}" presName="parentLin" presStyleCnt="0"/>
      <dgm:spPr/>
    </dgm:pt>
    <dgm:pt modelId="{43AD9283-7A27-44A9-859C-E4AB597FEAD4}" type="pres">
      <dgm:prSet presAssocID="{3D3E2D65-F6D7-4F18-97EE-5A63DAE1A8F5}" presName="parentLeftMargin" presStyleLbl="node1" presStyleIdx="0" presStyleCnt="3"/>
      <dgm:spPr/>
    </dgm:pt>
    <dgm:pt modelId="{BCBC26C6-6508-4992-942D-2C1D64015017}" type="pres">
      <dgm:prSet presAssocID="{3D3E2D65-F6D7-4F18-97EE-5A63DAE1A8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3D8165-5C1E-4680-ABA6-75323CA07155}" type="pres">
      <dgm:prSet presAssocID="{3D3E2D65-F6D7-4F18-97EE-5A63DAE1A8F5}" presName="negativeSpace" presStyleCnt="0"/>
      <dgm:spPr/>
    </dgm:pt>
    <dgm:pt modelId="{2786B7D3-25B5-48F7-8DD9-3A19DD32695E}" type="pres">
      <dgm:prSet presAssocID="{3D3E2D65-F6D7-4F18-97EE-5A63DAE1A8F5}" presName="childText" presStyleLbl="conFgAcc1" presStyleIdx="0" presStyleCnt="3">
        <dgm:presLayoutVars>
          <dgm:bulletEnabled val="1"/>
        </dgm:presLayoutVars>
      </dgm:prSet>
      <dgm:spPr/>
    </dgm:pt>
    <dgm:pt modelId="{5F5CBA44-19CD-40EA-8B56-4600B8374A23}" type="pres">
      <dgm:prSet presAssocID="{A9E41D8C-5D8A-46D4-9018-93F53F02B052}" presName="spaceBetweenRectangles" presStyleCnt="0"/>
      <dgm:spPr/>
    </dgm:pt>
    <dgm:pt modelId="{0F672698-B491-4018-A9C1-76151A46B1CC}" type="pres">
      <dgm:prSet presAssocID="{A9317AEF-CC17-411D-97FD-65964E87ECC6}" presName="parentLin" presStyleCnt="0"/>
      <dgm:spPr/>
    </dgm:pt>
    <dgm:pt modelId="{412905AD-5A65-4D07-AABB-FA6807EF307E}" type="pres">
      <dgm:prSet presAssocID="{A9317AEF-CC17-411D-97FD-65964E87ECC6}" presName="parentLeftMargin" presStyleLbl="node1" presStyleIdx="0" presStyleCnt="3"/>
      <dgm:spPr/>
    </dgm:pt>
    <dgm:pt modelId="{6BDE6303-F1C6-4296-9CC5-D475833EDE78}" type="pres">
      <dgm:prSet presAssocID="{A9317AEF-CC17-411D-97FD-65964E87EC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CBD144-1A7F-41C0-A2D4-5D7B6F486173}" type="pres">
      <dgm:prSet presAssocID="{A9317AEF-CC17-411D-97FD-65964E87ECC6}" presName="negativeSpace" presStyleCnt="0"/>
      <dgm:spPr/>
    </dgm:pt>
    <dgm:pt modelId="{7C6414D2-BFC9-41BF-A9DE-17A25B2E0AD3}" type="pres">
      <dgm:prSet presAssocID="{A9317AEF-CC17-411D-97FD-65964E87ECC6}" presName="childText" presStyleLbl="conFgAcc1" presStyleIdx="1" presStyleCnt="3">
        <dgm:presLayoutVars>
          <dgm:bulletEnabled val="1"/>
        </dgm:presLayoutVars>
      </dgm:prSet>
      <dgm:spPr/>
    </dgm:pt>
    <dgm:pt modelId="{AA565747-1FAF-45FA-9146-D7CED10E644D}" type="pres">
      <dgm:prSet presAssocID="{3BE4AB40-227E-4DD2-8F63-85531499E053}" presName="spaceBetweenRectangles" presStyleCnt="0"/>
      <dgm:spPr/>
    </dgm:pt>
    <dgm:pt modelId="{38B9A1B8-EC78-4B2A-A127-6916167E4B6F}" type="pres">
      <dgm:prSet presAssocID="{37D936D2-102C-472E-82F3-04D775EEB1F0}" presName="parentLin" presStyleCnt="0"/>
      <dgm:spPr/>
    </dgm:pt>
    <dgm:pt modelId="{F8D87914-C28E-4957-A259-46E6B7069177}" type="pres">
      <dgm:prSet presAssocID="{37D936D2-102C-472E-82F3-04D775EEB1F0}" presName="parentLeftMargin" presStyleLbl="node1" presStyleIdx="1" presStyleCnt="3"/>
      <dgm:spPr/>
    </dgm:pt>
    <dgm:pt modelId="{28DF1EB9-53F5-432E-B053-4B9923759684}" type="pres">
      <dgm:prSet presAssocID="{37D936D2-102C-472E-82F3-04D775EEB1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73260-D15A-40A3-AC1D-EED0BA4338ED}" type="pres">
      <dgm:prSet presAssocID="{37D936D2-102C-472E-82F3-04D775EEB1F0}" presName="negativeSpace" presStyleCnt="0"/>
      <dgm:spPr/>
    </dgm:pt>
    <dgm:pt modelId="{C6AA5C25-02A3-4580-B693-9E2E4DBF57ED}" type="pres">
      <dgm:prSet presAssocID="{37D936D2-102C-472E-82F3-04D775EEB1F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9B5702-4CED-4261-9A30-C74644CEAB82}" type="presOf" srcId="{A9317AEF-CC17-411D-97FD-65964E87ECC6}" destId="{6BDE6303-F1C6-4296-9CC5-D475833EDE78}" srcOrd="1" destOrd="0" presId="urn:microsoft.com/office/officeart/2005/8/layout/list1"/>
    <dgm:cxn modelId="{27A9C227-9E28-4201-9EC1-7865B3BFA247}" srcId="{CB22258C-8108-4C1B-AA68-B99C33546580}" destId="{3D3E2D65-F6D7-4F18-97EE-5A63DAE1A8F5}" srcOrd="0" destOrd="0" parTransId="{8F1ECBA6-AA6C-4976-92D1-7A0AC8051675}" sibTransId="{A9E41D8C-5D8A-46D4-9018-93F53F02B052}"/>
    <dgm:cxn modelId="{45CD6E39-4D4A-4088-B11C-85B0A5E0D33B}" srcId="{37D936D2-102C-472E-82F3-04D775EEB1F0}" destId="{CB721530-D2F6-426B-89EF-D335BFC0FC0E}" srcOrd="0" destOrd="0" parTransId="{235CCE14-BE73-4E88-B003-30EC28E564E1}" sibTransId="{78F0479E-3F8F-4046-B6BF-F99BF8639BED}"/>
    <dgm:cxn modelId="{C36F1086-38C7-4F87-A971-24D993DEA945}" srcId="{3D3E2D65-F6D7-4F18-97EE-5A63DAE1A8F5}" destId="{410BA1E5-403D-412E-A2F2-AE705F410E0A}" srcOrd="0" destOrd="0" parTransId="{FDFD1796-AE99-41CA-B9F9-0D4914E4461B}" sibTransId="{3A7346BA-4CF5-4800-9A85-2CB46425A47E}"/>
    <dgm:cxn modelId="{599B1A8F-2B10-4250-AD22-6F80BD440E74}" type="presOf" srcId="{CB22258C-8108-4C1B-AA68-B99C33546580}" destId="{8257102A-0BD2-460A-B9EB-43ADAB167B9A}" srcOrd="0" destOrd="0" presId="urn:microsoft.com/office/officeart/2005/8/layout/list1"/>
    <dgm:cxn modelId="{B1AB3896-8FF6-46DE-9F9A-3A563307FFD3}" srcId="{CB22258C-8108-4C1B-AA68-B99C33546580}" destId="{A9317AEF-CC17-411D-97FD-65964E87ECC6}" srcOrd="1" destOrd="0" parTransId="{0171FF9C-9AE3-4F6D-A715-8675F64580CF}" sibTransId="{3BE4AB40-227E-4DD2-8F63-85531499E053}"/>
    <dgm:cxn modelId="{4699079D-C94B-4EE9-8A90-30461379C86F}" srcId="{CB22258C-8108-4C1B-AA68-B99C33546580}" destId="{37D936D2-102C-472E-82F3-04D775EEB1F0}" srcOrd="2" destOrd="0" parTransId="{09C346E6-3386-4A6E-A6E9-FBA7D00ADFD7}" sibTransId="{9203142D-FFCC-4B48-A9C2-AA409F86B906}"/>
    <dgm:cxn modelId="{032FD69F-27E2-4F79-9426-08616B566D67}" type="presOf" srcId="{CB721530-D2F6-426B-89EF-D335BFC0FC0E}" destId="{C6AA5C25-02A3-4580-B693-9E2E4DBF57ED}" srcOrd="0" destOrd="0" presId="urn:microsoft.com/office/officeart/2005/8/layout/list1"/>
    <dgm:cxn modelId="{5D9F3BA9-BECA-44FC-9A54-F2981E391E5C}" type="presOf" srcId="{410BA1E5-403D-412E-A2F2-AE705F410E0A}" destId="{2786B7D3-25B5-48F7-8DD9-3A19DD32695E}" srcOrd="0" destOrd="0" presId="urn:microsoft.com/office/officeart/2005/8/layout/list1"/>
    <dgm:cxn modelId="{9F8A18B6-DDEF-444F-A5F1-505088A2D088}" type="presOf" srcId="{F1C10349-7E75-43CD-9092-6EB862AEDE3B}" destId="{C6AA5C25-02A3-4580-B693-9E2E4DBF57ED}" srcOrd="0" destOrd="1" presId="urn:microsoft.com/office/officeart/2005/8/layout/list1"/>
    <dgm:cxn modelId="{C78862C4-9A48-4BF0-8289-278D720ED79C}" type="presOf" srcId="{A9317AEF-CC17-411D-97FD-65964E87ECC6}" destId="{412905AD-5A65-4D07-AABB-FA6807EF307E}" srcOrd="0" destOrd="0" presId="urn:microsoft.com/office/officeart/2005/8/layout/list1"/>
    <dgm:cxn modelId="{4C301CE1-7838-4977-81D7-66626EF0FF53}" type="presOf" srcId="{3E61060E-E91F-435F-B93E-0C9AB048CE25}" destId="{7C6414D2-BFC9-41BF-A9DE-17A25B2E0AD3}" srcOrd="0" destOrd="0" presId="urn:microsoft.com/office/officeart/2005/8/layout/list1"/>
    <dgm:cxn modelId="{9C334AE2-4D96-4B4E-AAAC-80FBD54863E8}" type="presOf" srcId="{37D936D2-102C-472E-82F3-04D775EEB1F0}" destId="{F8D87914-C28E-4957-A259-46E6B7069177}" srcOrd="0" destOrd="0" presId="urn:microsoft.com/office/officeart/2005/8/layout/list1"/>
    <dgm:cxn modelId="{A30392E5-5C8B-4A15-A9E8-A0923E91F970}" type="presOf" srcId="{3D3E2D65-F6D7-4F18-97EE-5A63DAE1A8F5}" destId="{43AD9283-7A27-44A9-859C-E4AB597FEAD4}" srcOrd="0" destOrd="0" presId="urn:microsoft.com/office/officeart/2005/8/layout/list1"/>
    <dgm:cxn modelId="{16E032EB-1027-4625-AC03-275091501614}" type="presOf" srcId="{3D3E2D65-F6D7-4F18-97EE-5A63DAE1A8F5}" destId="{BCBC26C6-6508-4992-942D-2C1D64015017}" srcOrd="1" destOrd="0" presId="urn:microsoft.com/office/officeart/2005/8/layout/list1"/>
    <dgm:cxn modelId="{9D7EAFED-0B43-4C88-9F47-7FF3CF64E0D4}" srcId="{A9317AEF-CC17-411D-97FD-65964E87ECC6}" destId="{3E61060E-E91F-435F-B93E-0C9AB048CE25}" srcOrd="0" destOrd="0" parTransId="{6D074A87-FD01-4CEA-8977-1F05698A9A40}" sibTransId="{42624908-F9A0-49C9-AE4F-8AF1683512A9}"/>
    <dgm:cxn modelId="{C9523CEE-D41E-48E4-9EDA-5A0A41D2E60F}" srcId="{37D936D2-102C-472E-82F3-04D775EEB1F0}" destId="{F1C10349-7E75-43CD-9092-6EB862AEDE3B}" srcOrd="1" destOrd="0" parTransId="{1742BFE2-1F94-4EC5-AFA1-ED3D77FFEEEE}" sibTransId="{7B2FA099-F627-4FA5-AE6F-9829B85278DD}"/>
    <dgm:cxn modelId="{CF7C94F4-C20A-44B3-BCC8-D26F565B7694}" type="presOf" srcId="{37D936D2-102C-472E-82F3-04D775EEB1F0}" destId="{28DF1EB9-53F5-432E-B053-4B9923759684}" srcOrd="1" destOrd="0" presId="urn:microsoft.com/office/officeart/2005/8/layout/list1"/>
    <dgm:cxn modelId="{F7BB01CA-AE8A-47FE-81A7-30549518176D}" type="presParOf" srcId="{8257102A-0BD2-460A-B9EB-43ADAB167B9A}" destId="{80C1D468-DF92-4A91-9051-39C754A65919}" srcOrd="0" destOrd="0" presId="urn:microsoft.com/office/officeart/2005/8/layout/list1"/>
    <dgm:cxn modelId="{B1449D26-0ABC-4FC2-A5B0-59447B8ADBF5}" type="presParOf" srcId="{80C1D468-DF92-4A91-9051-39C754A65919}" destId="{43AD9283-7A27-44A9-859C-E4AB597FEAD4}" srcOrd="0" destOrd="0" presId="urn:microsoft.com/office/officeart/2005/8/layout/list1"/>
    <dgm:cxn modelId="{A21E1B2F-4F3B-4C38-BCFC-0392B257088E}" type="presParOf" srcId="{80C1D468-DF92-4A91-9051-39C754A65919}" destId="{BCBC26C6-6508-4992-942D-2C1D64015017}" srcOrd="1" destOrd="0" presId="urn:microsoft.com/office/officeart/2005/8/layout/list1"/>
    <dgm:cxn modelId="{FD69B439-2F2E-458E-A1BD-B85B2CBD4638}" type="presParOf" srcId="{8257102A-0BD2-460A-B9EB-43ADAB167B9A}" destId="{FD3D8165-5C1E-4680-ABA6-75323CA07155}" srcOrd="1" destOrd="0" presId="urn:microsoft.com/office/officeart/2005/8/layout/list1"/>
    <dgm:cxn modelId="{E695BFD5-2FAD-4793-96E2-40C30F7DDAA1}" type="presParOf" srcId="{8257102A-0BD2-460A-B9EB-43ADAB167B9A}" destId="{2786B7D3-25B5-48F7-8DD9-3A19DD32695E}" srcOrd="2" destOrd="0" presId="urn:microsoft.com/office/officeart/2005/8/layout/list1"/>
    <dgm:cxn modelId="{C7FAEFD0-4965-40EA-93D9-89A0517B7610}" type="presParOf" srcId="{8257102A-0BD2-460A-B9EB-43ADAB167B9A}" destId="{5F5CBA44-19CD-40EA-8B56-4600B8374A23}" srcOrd="3" destOrd="0" presId="urn:microsoft.com/office/officeart/2005/8/layout/list1"/>
    <dgm:cxn modelId="{7E5652A7-C93D-44D2-BEC7-83D9E1394405}" type="presParOf" srcId="{8257102A-0BD2-460A-B9EB-43ADAB167B9A}" destId="{0F672698-B491-4018-A9C1-76151A46B1CC}" srcOrd="4" destOrd="0" presId="urn:microsoft.com/office/officeart/2005/8/layout/list1"/>
    <dgm:cxn modelId="{D87E2BC5-448A-44D0-A5F3-56F12910B2FB}" type="presParOf" srcId="{0F672698-B491-4018-A9C1-76151A46B1CC}" destId="{412905AD-5A65-4D07-AABB-FA6807EF307E}" srcOrd="0" destOrd="0" presId="urn:microsoft.com/office/officeart/2005/8/layout/list1"/>
    <dgm:cxn modelId="{61A2104F-FC5E-470B-AA49-908D075D7A76}" type="presParOf" srcId="{0F672698-B491-4018-A9C1-76151A46B1CC}" destId="{6BDE6303-F1C6-4296-9CC5-D475833EDE78}" srcOrd="1" destOrd="0" presId="urn:microsoft.com/office/officeart/2005/8/layout/list1"/>
    <dgm:cxn modelId="{8EC2D01E-CE48-4BF1-9726-15D4EC99D223}" type="presParOf" srcId="{8257102A-0BD2-460A-B9EB-43ADAB167B9A}" destId="{74CBD144-1A7F-41C0-A2D4-5D7B6F486173}" srcOrd="5" destOrd="0" presId="urn:microsoft.com/office/officeart/2005/8/layout/list1"/>
    <dgm:cxn modelId="{7076BD09-6CAD-4790-9690-8E05D269A7F5}" type="presParOf" srcId="{8257102A-0BD2-460A-B9EB-43ADAB167B9A}" destId="{7C6414D2-BFC9-41BF-A9DE-17A25B2E0AD3}" srcOrd="6" destOrd="0" presId="urn:microsoft.com/office/officeart/2005/8/layout/list1"/>
    <dgm:cxn modelId="{80C3EFDA-A0CF-4461-BC7B-7A3AF77777C4}" type="presParOf" srcId="{8257102A-0BD2-460A-B9EB-43ADAB167B9A}" destId="{AA565747-1FAF-45FA-9146-D7CED10E644D}" srcOrd="7" destOrd="0" presId="urn:microsoft.com/office/officeart/2005/8/layout/list1"/>
    <dgm:cxn modelId="{1F67E6E0-EA7C-48AE-B838-4C837CCC7360}" type="presParOf" srcId="{8257102A-0BD2-460A-B9EB-43ADAB167B9A}" destId="{38B9A1B8-EC78-4B2A-A127-6916167E4B6F}" srcOrd="8" destOrd="0" presId="urn:microsoft.com/office/officeart/2005/8/layout/list1"/>
    <dgm:cxn modelId="{589F275B-0815-4ABA-B64A-A69858321A0F}" type="presParOf" srcId="{38B9A1B8-EC78-4B2A-A127-6916167E4B6F}" destId="{F8D87914-C28E-4957-A259-46E6B7069177}" srcOrd="0" destOrd="0" presId="urn:microsoft.com/office/officeart/2005/8/layout/list1"/>
    <dgm:cxn modelId="{406B88C0-A6A9-4A9D-826A-23788AAA6157}" type="presParOf" srcId="{38B9A1B8-EC78-4B2A-A127-6916167E4B6F}" destId="{28DF1EB9-53F5-432E-B053-4B9923759684}" srcOrd="1" destOrd="0" presId="urn:microsoft.com/office/officeart/2005/8/layout/list1"/>
    <dgm:cxn modelId="{8E52FA30-2B2C-4F21-9689-E3EC0A9F4877}" type="presParOf" srcId="{8257102A-0BD2-460A-B9EB-43ADAB167B9A}" destId="{25573260-D15A-40A3-AC1D-EED0BA4338ED}" srcOrd="9" destOrd="0" presId="urn:microsoft.com/office/officeart/2005/8/layout/list1"/>
    <dgm:cxn modelId="{1F915214-7FCE-4B50-B397-9D15CADD062A}" type="presParOf" srcId="{8257102A-0BD2-460A-B9EB-43ADAB167B9A}" destId="{C6AA5C25-02A3-4580-B693-9E2E4DBF57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951D1-488D-4FD3-8B46-3AB80CB284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262EC-3E4B-42BB-8E03-FFBE40CC3171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9228DC1A-95E2-492D-8B47-AC8BD767A9BB}" type="parTrans" cxnId="{1A3EF080-DE80-4ABB-97F0-77205A8090D2}">
      <dgm:prSet/>
      <dgm:spPr/>
      <dgm:t>
        <a:bodyPr/>
        <a:lstStyle/>
        <a:p>
          <a:endParaRPr lang="en-US"/>
        </a:p>
      </dgm:t>
    </dgm:pt>
    <dgm:pt modelId="{2B612A71-C737-4524-A81C-6F831F96774F}" type="sibTrans" cxnId="{1A3EF080-DE80-4ABB-97F0-77205A8090D2}">
      <dgm:prSet/>
      <dgm:spPr/>
      <dgm:t>
        <a:bodyPr/>
        <a:lstStyle/>
        <a:p>
          <a:endParaRPr lang="en-US"/>
        </a:p>
      </dgm:t>
    </dgm:pt>
    <dgm:pt modelId="{B0CE0713-51FC-439D-BA1E-121CBE9ECDF2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79CE37ED-08BA-4205-8D30-12D19E38ECA7}" type="parTrans" cxnId="{C5308080-2431-4BAF-A511-B4AEC96A4935}">
      <dgm:prSet/>
      <dgm:spPr/>
      <dgm:t>
        <a:bodyPr/>
        <a:lstStyle/>
        <a:p>
          <a:endParaRPr lang="en-US"/>
        </a:p>
      </dgm:t>
    </dgm:pt>
    <dgm:pt modelId="{8E26CC50-10D7-491B-902C-B0C79507FBD2}" type="sibTrans" cxnId="{C5308080-2431-4BAF-A511-B4AEC96A4935}">
      <dgm:prSet/>
      <dgm:spPr/>
      <dgm:t>
        <a:bodyPr/>
        <a:lstStyle/>
        <a:p>
          <a:endParaRPr lang="en-US"/>
        </a:p>
      </dgm:t>
    </dgm:pt>
    <dgm:pt modelId="{8674FC7D-4ACD-44E0-9452-31CACD24ED5F}">
      <dgm:prSet phldrT="[Text]"/>
      <dgm:spPr/>
      <dgm:t>
        <a:bodyPr/>
        <a:lstStyle/>
        <a:p>
          <a:r>
            <a:rPr lang="en-US" dirty="0"/>
            <a:t>Method</a:t>
          </a:r>
        </a:p>
      </dgm:t>
    </dgm:pt>
    <dgm:pt modelId="{701FCD31-764B-4510-B283-62378D8FAE3D}" type="parTrans" cxnId="{23603DF1-84C0-4D47-8542-18D7AB6A4306}">
      <dgm:prSet/>
      <dgm:spPr/>
      <dgm:t>
        <a:bodyPr/>
        <a:lstStyle/>
        <a:p>
          <a:endParaRPr lang="en-US"/>
        </a:p>
      </dgm:t>
    </dgm:pt>
    <dgm:pt modelId="{0E9911F5-F607-4260-8C4A-2A2459B8EC8D}" type="sibTrans" cxnId="{23603DF1-84C0-4D47-8542-18D7AB6A4306}">
      <dgm:prSet/>
      <dgm:spPr/>
      <dgm:t>
        <a:bodyPr/>
        <a:lstStyle/>
        <a:p>
          <a:endParaRPr lang="en-US"/>
        </a:p>
      </dgm:t>
    </dgm:pt>
    <dgm:pt modelId="{FCB5F5A3-968B-404D-A903-714BC23229B2}">
      <dgm:prSet phldrT="[Text]"/>
      <dgm:spPr/>
      <dgm:t>
        <a:bodyPr/>
        <a:lstStyle/>
        <a:p>
          <a:r>
            <a:rPr lang="en-US" dirty="0"/>
            <a:t>Develop a deep understanding of model fundamentals – may require experience in advanced level mathematics, computer science</a:t>
          </a:r>
        </a:p>
      </dgm:t>
    </dgm:pt>
    <dgm:pt modelId="{C8C98BC4-BFAF-4754-A07C-FF63BC5D03A9}" type="parTrans" cxnId="{69083C2E-2128-4F35-AC05-2C088336D717}">
      <dgm:prSet/>
      <dgm:spPr/>
      <dgm:t>
        <a:bodyPr/>
        <a:lstStyle/>
        <a:p>
          <a:endParaRPr lang="en-US"/>
        </a:p>
      </dgm:t>
    </dgm:pt>
    <dgm:pt modelId="{1730E297-030F-4402-B4AF-53A5E16B9F5E}" type="sibTrans" cxnId="{69083C2E-2128-4F35-AC05-2C088336D717}">
      <dgm:prSet/>
      <dgm:spPr/>
      <dgm:t>
        <a:bodyPr/>
        <a:lstStyle/>
        <a:p>
          <a:endParaRPr lang="en-US"/>
        </a:p>
      </dgm:t>
    </dgm:pt>
    <dgm:pt modelId="{0AA1A6A7-8077-4D47-9558-0E6CA1A5EFF0}">
      <dgm:prSet phldrT="[Text]"/>
      <dgm:spPr/>
      <dgm:t>
        <a:bodyPr/>
        <a:lstStyle/>
        <a:p>
          <a:r>
            <a:rPr lang="en-US" dirty="0"/>
            <a:t>Define a strong problem statement upfront (can represent a “point of no return” in later project stages)</a:t>
          </a:r>
        </a:p>
      </dgm:t>
    </dgm:pt>
    <dgm:pt modelId="{071D12B9-D405-4D0B-8798-79BAC30D4778}" type="parTrans" cxnId="{B012FA28-1B3B-4A38-AB70-858018328F8F}">
      <dgm:prSet/>
      <dgm:spPr/>
      <dgm:t>
        <a:bodyPr/>
        <a:lstStyle/>
        <a:p>
          <a:endParaRPr lang="en-US"/>
        </a:p>
      </dgm:t>
    </dgm:pt>
    <dgm:pt modelId="{693B653A-0ECD-4790-93B2-D3CC2796C298}" type="sibTrans" cxnId="{B012FA28-1B3B-4A38-AB70-858018328F8F}">
      <dgm:prSet/>
      <dgm:spPr/>
      <dgm:t>
        <a:bodyPr/>
        <a:lstStyle/>
        <a:p>
          <a:endParaRPr lang="en-US"/>
        </a:p>
      </dgm:t>
    </dgm:pt>
    <dgm:pt modelId="{413C30B8-A24C-483D-81CD-2F1A51E62917}">
      <dgm:prSet phldrT="[Text]"/>
      <dgm:spPr/>
      <dgm:t>
        <a:bodyPr/>
        <a:lstStyle/>
        <a:p>
          <a:r>
            <a:rPr lang="en-US" dirty="0"/>
            <a:t>Experiment with several models to devise the best outcome for your problem statement</a:t>
          </a:r>
        </a:p>
      </dgm:t>
    </dgm:pt>
    <dgm:pt modelId="{93B2168D-D538-4AEF-A3BA-C43504F97D24}" type="parTrans" cxnId="{296B8A20-D6AE-47FD-9E71-A8A81B89EF02}">
      <dgm:prSet/>
      <dgm:spPr/>
      <dgm:t>
        <a:bodyPr/>
        <a:lstStyle/>
        <a:p>
          <a:endParaRPr lang="en-US"/>
        </a:p>
      </dgm:t>
    </dgm:pt>
    <dgm:pt modelId="{BCAC237C-4462-4495-9698-7E8E50182871}" type="sibTrans" cxnId="{296B8A20-D6AE-47FD-9E71-A8A81B89EF02}">
      <dgm:prSet/>
      <dgm:spPr/>
      <dgm:t>
        <a:bodyPr/>
        <a:lstStyle/>
        <a:p>
          <a:endParaRPr lang="en-US"/>
        </a:p>
      </dgm:t>
    </dgm:pt>
    <dgm:pt modelId="{41C6B129-3756-4510-8462-74874A07AB95}" type="pres">
      <dgm:prSet presAssocID="{B7F951D1-488D-4FD3-8B46-3AB80CB28466}" presName="linearFlow" presStyleCnt="0">
        <dgm:presLayoutVars>
          <dgm:dir/>
          <dgm:animLvl val="lvl"/>
          <dgm:resizeHandles val="exact"/>
        </dgm:presLayoutVars>
      </dgm:prSet>
      <dgm:spPr/>
    </dgm:pt>
    <dgm:pt modelId="{7C90183E-5FDD-44F1-9680-C2E14203A514}" type="pres">
      <dgm:prSet presAssocID="{172262EC-3E4B-42BB-8E03-FFBE40CC3171}" presName="composite" presStyleCnt="0"/>
      <dgm:spPr/>
    </dgm:pt>
    <dgm:pt modelId="{13558FD8-9D70-48DD-8B43-9E377BDA2E13}" type="pres">
      <dgm:prSet presAssocID="{172262EC-3E4B-42BB-8E03-FFBE40CC317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736221F-96A6-4A4A-9A7C-13711D3DE234}" type="pres">
      <dgm:prSet presAssocID="{172262EC-3E4B-42BB-8E03-FFBE40CC3171}" presName="descendantText" presStyleLbl="alignAcc1" presStyleIdx="0" presStyleCnt="3" custLinFactNeighborX="-2" custLinFactNeighborY="-6714">
        <dgm:presLayoutVars>
          <dgm:bulletEnabled val="1"/>
        </dgm:presLayoutVars>
      </dgm:prSet>
      <dgm:spPr/>
    </dgm:pt>
    <dgm:pt modelId="{594E0773-978A-4373-A91A-4ED035F74495}" type="pres">
      <dgm:prSet presAssocID="{2B612A71-C737-4524-A81C-6F831F96774F}" presName="sp" presStyleCnt="0"/>
      <dgm:spPr/>
    </dgm:pt>
    <dgm:pt modelId="{8062A26C-8702-41A5-A55A-184FCCA369C2}" type="pres">
      <dgm:prSet presAssocID="{B0CE0713-51FC-439D-BA1E-121CBE9ECDF2}" presName="composite" presStyleCnt="0"/>
      <dgm:spPr/>
    </dgm:pt>
    <dgm:pt modelId="{83A67540-96D9-4261-B984-7D05A6194AA7}" type="pres">
      <dgm:prSet presAssocID="{B0CE0713-51FC-439D-BA1E-121CBE9ECDF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B8B5948-253F-48C9-963D-47DA9292C8FB}" type="pres">
      <dgm:prSet presAssocID="{B0CE0713-51FC-439D-BA1E-121CBE9ECDF2}" presName="descendantText" presStyleLbl="alignAcc1" presStyleIdx="1" presStyleCnt="3">
        <dgm:presLayoutVars>
          <dgm:bulletEnabled val="1"/>
        </dgm:presLayoutVars>
      </dgm:prSet>
      <dgm:spPr/>
    </dgm:pt>
    <dgm:pt modelId="{22E474EE-4AA8-40F7-AFDC-850CDD652BA4}" type="pres">
      <dgm:prSet presAssocID="{8E26CC50-10D7-491B-902C-B0C79507FBD2}" presName="sp" presStyleCnt="0"/>
      <dgm:spPr/>
    </dgm:pt>
    <dgm:pt modelId="{9E8403CF-ECEA-4A87-B27C-80576EE3CFC0}" type="pres">
      <dgm:prSet presAssocID="{8674FC7D-4ACD-44E0-9452-31CACD24ED5F}" presName="composite" presStyleCnt="0"/>
      <dgm:spPr/>
    </dgm:pt>
    <dgm:pt modelId="{791B94BD-4AB6-46EF-AECF-F723E6DFA7AA}" type="pres">
      <dgm:prSet presAssocID="{8674FC7D-4ACD-44E0-9452-31CACD24ED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0C4EEC9-CF71-4EE2-AC0A-10EBEBB9F147}" type="pres">
      <dgm:prSet presAssocID="{8674FC7D-4ACD-44E0-9452-31CACD24ED5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2975D0A-E06F-4BC9-B5AE-A6E1D0AC2F21}" type="presOf" srcId="{B0CE0713-51FC-439D-BA1E-121CBE9ECDF2}" destId="{83A67540-96D9-4261-B984-7D05A6194AA7}" srcOrd="0" destOrd="0" presId="urn:microsoft.com/office/officeart/2005/8/layout/chevron2"/>
    <dgm:cxn modelId="{296B8A20-D6AE-47FD-9E71-A8A81B89EF02}" srcId="{B0CE0713-51FC-439D-BA1E-121CBE9ECDF2}" destId="{413C30B8-A24C-483D-81CD-2F1A51E62917}" srcOrd="0" destOrd="0" parTransId="{93B2168D-D538-4AEF-A3BA-C43504F97D24}" sibTransId="{BCAC237C-4462-4495-9698-7E8E50182871}"/>
    <dgm:cxn modelId="{B012FA28-1B3B-4A38-AB70-858018328F8F}" srcId="{172262EC-3E4B-42BB-8E03-FFBE40CC3171}" destId="{0AA1A6A7-8077-4D47-9558-0E6CA1A5EFF0}" srcOrd="0" destOrd="0" parTransId="{071D12B9-D405-4D0B-8798-79BAC30D4778}" sibTransId="{693B653A-0ECD-4790-93B2-D3CC2796C298}"/>
    <dgm:cxn modelId="{A164152B-88DE-4454-BB5F-F75BE6023EDA}" type="presOf" srcId="{172262EC-3E4B-42BB-8E03-FFBE40CC3171}" destId="{13558FD8-9D70-48DD-8B43-9E377BDA2E13}" srcOrd="0" destOrd="0" presId="urn:microsoft.com/office/officeart/2005/8/layout/chevron2"/>
    <dgm:cxn modelId="{965A492B-66FC-4AC8-BC10-06F5BB85234F}" type="presOf" srcId="{FCB5F5A3-968B-404D-A903-714BC23229B2}" destId="{B0C4EEC9-CF71-4EE2-AC0A-10EBEBB9F147}" srcOrd="0" destOrd="0" presId="urn:microsoft.com/office/officeart/2005/8/layout/chevron2"/>
    <dgm:cxn modelId="{69083C2E-2128-4F35-AC05-2C088336D717}" srcId="{8674FC7D-4ACD-44E0-9452-31CACD24ED5F}" destId="{FCB5F5A3-968B-404D-A903-714BC23229B2}" srcOrd="0" destOrd="0" parTransId="{C8C98BC4-BFAF-4754-A07C-FF63BC5D03A9}" sibTransId="{1730E297-030F-4402-B4AF-53A5E16B9F5E}"/>
    <dgm:cxn modelId="{B4979B6A-2256-41B9-B68E-523471F9A14A}" type="presOf" srcId="{413C30B8-A24C-483D-81CD-2F1A51E62917}" destId="{4B8B5948-253F-48C9-963D-47DA9292C8FB}" srcOrd="0" destOrd="0" presId="urn:microsoft.com/office/officeart/2005/8/layout/chevron2"/>
    <dgm:cxn modelId="{6712717E-6B59-4ECA-8BED-505D88C4CD5C}" type="presOf" srcId="{8674FC7D-4ACD-44E0-9452-31CACD24ED5F}" destId="{791B94BD-4AB6-46EF-AECF-F723E6DFA7AA}" srcOrd="0" destOrd="0" presId="urn:microsoft.com/office/officeart/2005/8/layout/chevron2"/>
    <dgm:cxn modelId="{C5308080-2431-4BAF-A511-B4AEC96A4935}" srcId="{B7F951D1-488D-4FD3-8B46-3AB80CB28466}" destId="{B0CE0713-51FC-439D-BA1E-121CBE9ECDF2}" srcOrd="1" destOrd="0" parTransId="{79CE37ED-08BA-4205-8D30-12D19E38ECA7}" sibTransId="{8E26CC50-10D7-491B-902C-B0C79507FBD2}"/>
    <dgm:cxn modelId="{1A3EF080-DE80-4ABB-97F0-77205A8090D2}" srcId="{B7F951D1-488D-4FD3-8B46-3AB80CB28466}" destId="{172262EC-3E4B-42BB-8E03-FFBE40CC3171}" srcOrd="0" destOrd="0" parTransId="{9228DC1A-95E2-492D-8B47-AC8BD767A9BB}" sibTransId="{2B612A71-C737-4524-A81C-6F831F96774F}"/>
    <dgm:cxn modelId="{041954CD-755C-44C1-A470-4DFFE8887ACE}" type="presOf" srcId="{B7F951D1-488D-4FD3-8B46-3AB80CB28466}" destId="{41C6B129-3756-4510-8462-74874A07AB95}" srcOrd="0" destOrd="0" presId="urn:microsoft.com/office/officeart/2005/8/layout/chevron2"/>
    <dgm:cxn modelId="{12138DD7-5220-4853-9C99-C14E9DCDBD12}" type="presOf" srcId="{0AA1A6A7-8077-4D47-9558-0E6CA1A5EFF0}" destId="{9736221F-96A6-4A4A-9A7C-13711D3DE234}" srcOrd="0" destOrd="0" presId="urn:microsoft.com/office/officeart/2005/8/layout/chevron2"/>
    <dgm:cxn modelId="{23603DF1-84C0-4D47-8542-18D7AB6A4306}" srcId="{B7F951D1-488D-4FD3-8B46-3AB80CB28466}" destId="{8674FC7D-4ACD-44E0-9452-31CACD24ED5F}" srcOrd="2" destOrd="0" parTransId="{701FCD31-764B-4510-B283-62378D8FAE3D}" sibTransId="{0E9911F5-F607-4260-8C4A-2A2459B8EC8D}"/>
    <dgm:cxn modelId="{60BC46B0-A0A5-4756-9888-A87A464BA858}" type="presParOf" srcId="{41C6B129-3756-4510-8462-74874A07AB95}" destId="{7C90183E-5FDD-44F1-9680-C2E14203A514}" srcOrd="0" destOrd="0" presId="urn:microsoft.com/office/officeart/2005/8/layout/chevron2"/>
    <dgm:cxn modelId="{DE7FCFE4-9087-4C82-A4D4-1CC90C3E6784}" type="presParOf" srcId="{7C90183E-5FDD-44F1-9680-C2E14203A514}" destId="{13558FD8-9D70-48DD-8B43-9E377BDA2E13}" srcOrd="0" destOrd="0" presId="urn:microsoft.com/office/officeart/2005/8/layout/chevron2"/>
    <dgm:cxn modelId="{7B01F126-9EA2-452D-BCFC-18EBF84A45A2}" type="presParOf" srcId="{7C90183E-5FDD-44F1-9680-C2E14203A514}" destId="{9736221F-96A6-4A4A-9A7C-13711D3DE234}" srcOrd="1" destOrd="0" presId="urn:microsoft.com/office/officeart/2005/8/layout/chevron2"/>
    <dgm:cxn modelId="{400D3C3E-772C-4F1E-9C7D-2C97F8F986F7}" type="presParOf" srcId="{41C6B129-3756-4510-8462-74874A07AB95}" destId="{594E0773-978A-4373-A91A-4ED035F74495}" srcOrd="1" destOrd="0" presId="urn:microsoft.com/office/officeart/2005/8/layout/chevron2"/>
    <dgm:cxn modelId="{3F8EB1EA-F0C1-4A83-907F-DFA4DC7D349E}" type="presParOf" srcId="{41C6B129-3756-4510-8462-74874A07AB95}" destId="{8062A26C-8702-41A5-A55A-184FCCA369C2}" srcOrd="2" destOrd="0" presId="urn:microsoft.com/office/officeart/2005/8/layout/chevron2"/>
    <dgm:cxn modelId="{95AFF986-7CEC-4892-BF5B-C85604317F27}" type="presParOf" srcId="{8062A26C-8702-41A5-A55A-184FCCA369C2}" destId="{83A67540-96D9-4261-B984-7D05A6194AA7}" srcOrd="0" destOrd="0" presId="urn:microsoft.com/office/officeart/2005/8/layout/chevron2"/>
    <dgm:cxn modelId="{E42DE161-F67B-467D-8865-018F8E3633AF}" type="presParOf" srcId="{8062A26C-8702-41A5-A55A-184FCCA369C2}" destId="{4B8B5948-253F-48C9-963D-47DA9292C8FB}" srcOrd="1" destOrd="0" presId="urn:microsoft.com/office/officeart/2005/8/layout/chevron2"/>
    <dgm:cxn modelId="{B7AE1471-BED6-4F3D-A8F8-1B28CEA40DB2}" type="presParOf" srcId="{41C6B129-3756-4510-8462-74874A07AB95}" destId="{22E474EE-4AA8-40F7-AFDC-850CDD652BA4}" srcOrd="3" destOrd="0" presId="urn:microsoft.com/office/officeart/2005/8/layout/chevron2"/>
    <dgm:cxn modelId="{F1DF7328-DFF6-43B0-B836-41E42B1C47EF}" type="presParOf" srcId="{41C6B129-3756-4510-8462-74874A07AB95}" destId="{9E8403CF-ECEA-4A87-B27C-80576EE3CFC0}" srcOrd="4" destOrd="0" presId="urn:microsoft.com/office/officeart/2005/8/layout/chevron2"/>
    <dgm:cxn modelId="{31782F8D-9D1E-4762-BAFC-992A9F6F3A9F}" type="presParOf" srcId="{9E8403CF-ECEA-4A87-B27C-80576EE3CFC0}" destId="{791B94BD-4AB6-46EF-AECF-F723E6DFA7AA}" srcOrd="0" destOrd="0" presId="urn:microsoft.com/office/officeart/2005/8/layout/chevron2"/>
    <dgm:cxn modelId="{F0B22EBC-C72C-40AF-97F9-30C23251ABAC}" type="presParOf" srcId="{9E8403CF-ECEA-4A87-B27C-80576EE3CFC0}" destId="{B0C4EEC9-CF71-4EE2-AC0A-10EBEBB9F1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07295-AE5E-47E3-948D-D5E2884B022F}">
      <dsp:nvSpPr>
        <dsp:cNvPr id="0" name=""/>
        <dsp:cNvSpPr/>
      </dsp:nvSpPr>
      <dsp:spPr>
        <a:xfrm>
          <a:off x="-4108391" y="-630531"/>
          <a:ext cx="4895549" cy="489554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40A37-6C83-4A56-80C2-0E8AD5F35532}">
      <dsp:nvSpPr>
        <dsp:cNvPr id="0" name=""/>
        <dsp:cNvSpPr/>
      </dsp:nvSpPr>
      <dsp:spPr>
        <a:xfrm>
          <a:off x="506219" y="363448"/>
          <a:ext cx="10474992" cy="726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9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ARIMA (Autoregressive Integrated Moving Average)</a:t>
          </a:r>
        </a:p>
      </dsp:txBody>
      <dsp:txXfrm>
        <a:off x="506219" y="363448"/>
        <a:ext cx="10474992" cy="726897"/>
      </dsp:txXfrm>
    </dsp:sp>
    <dsp:sp modelId="{1084363D-F7C0-45FC-812B-D9FB4039D70C}">
      <dsp:nvSpPr>
        <dsp:cNvPr id="0" name=""/>
        <dsp:cNvSpPr/>
      </dsp:nvSpPr>
      <dsp:spPr>
        <a:xfrm>
          <a:off x="51908" y="272586"/>
          <a:ext cx="908621" cy="908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B11C8-2C8A-4F87-95E0-5440E2C57835}">
      <dsp:nvSpPr>
        <dsp:cNvPr id="0" name=""/>
        <dsp:cNvSpPr/>
      </dsp:nvSpPr>
      <dsp:spPr>
        <a:xfrm>
          <a:off x="770446" y="1453794"/>
          <a:ext cx="10210765" cy="726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9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Facebook Prophet</a:t>
          </a:r>
        </a:p>
      </dsp:txBody>
      <dsp:txXfrm>
        <a:off x="770446" y="1453794"/>
        <a:ext cx="10210765" cy="726897"/>
      </dsp:txXfrm>
    </dsp:sp>
    <dsp:sp modelId="{4A3774A6-8BCA-4CC2-A426-B474BF001631}">
      <dsp:nvSpPr>
        <dsp:cNvPr id="0" name=""/>
        <dsp:cNvSpPr/>
      </dsp:nvSpPr>
      <dsp:spPr>
        <a:xfrm>
          <a:off x="316136" y="1362932"/>
          <a:ext cx="908621" cy="908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7C620-F240-4C0C-8B94-689862BE4EC0}">
      <dsp:nvSpPr>
        <dsp:cNvPr id="0" name=""/>
        <dsp:cNvSpPr/>
      </dsp:nvSpPr>
      <dsp:spPr>
        <a:xfrm>
          <a:off x="506219" y="2544140"/>
          <a:ext cx="10474992" cy="726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9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 (Long Short-Term Memory)</a:t>
          </a:r>
        </a:p>
      </dsp:txBody>
      <dsp:txXfrm>
        <a:off x="506219" y="2544140"/>
        <a:ext cx="10474992" cy="726897"/>
      </dsp:txXfrm>
    </dsp:sp>
    <dsp:sp modelId="{A8D442CE-5FC8-4AF5-8B26-F36C3DB65D48}">
      <dsp:nvSpPr>
        <dsp:cNvPr id="0" name=""/>
        <dsp:cNvSpPr/>
      </dsp:nvSpPr>
      <dsp:spPr>
        <a:xfrm>
          <a:off x="51908" y="2453278"/>
          <a:ext cx="908621" cy="908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CA36A-5BE4-42BB-B1FE-E61FCDAA39E2}">
      <dsp:nvSpPr>
        <dsp:cNvPr id="0" name=""/>
        <dsp:cNvSpPr/>
      </dsp:nvSpPr>
      <dsp:spPr>
        <a:xfrm>
          <a:off x="0" y="351693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50521-DA08-41A6-9ADA-13F3DDC45A42}">
      <dsp:nvSpPr>
        <dsp:cNvPr id="0" name=""/>
        <dsp:cNvSpPr/>
      </dsp:nvSpPr>
      <dsp:spPr>
        <a:xfrm>
          <a:off x="551497" y="56493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Historically used in advertising to capture seasonal trends</a:t>
          </a:r>
        </a:p>
      </dsp:txBody>
      <dsp:txXfrm>
        <a:off x="580318" y="85314"/>
        <a:ext cx="7663323" cy="532758"/>
      </dsp:txXfrm>
    </dsp:sp>
    <dsp:sp modelId="{952715BB-D701-45B9-953D-9CF3046C7131}">
      <dsp:nvSpPr>
        <dsp:cNvPr id="0" name=""/>
        <dsp:cNvSpPr/>
      </dsp:nvSpPr>
      <dsp:spPr>
        <a:xfrm>
          <a:off x="0" y="1258893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DB9A9-5D6D-4E91-8B3C-27090176C33B}">
      <dsp:nvSpPr>
        <dsp:cNvPr id="0" name=""/>
        <dsp:cNvSpPr/>
      </dsp:nvSpPr>
      <dsp:spPr>
        <a:xfrm>
          <a:off x="551497" y="963693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 conveyed probability that the mean will fall within a certain range (specified 95% confidence interval)</a:t>
          </a:r>
        </a:p>
      </dsp:txBody>
      <dsp:txXfrm>
        <a:off x="580318" y="992514"/>
        <a:ext cx="7663323" cy="532758"/>
      </dsp:txXfrm>
    </dsp:sp>
    <dsp:sp modelId="{61DBD2ED-4CFF-4C7A-AC10-25B985A0EEF4}">
      <dsp:nvSpPr>
        <dsp:cNvPr id="0" name=""/>
        <dsp:cNvSpPr/>
      </dsp:nvSpPr>
      <dsp:spPr>
        <a:xfrm>
          <a:off x="0" y="2166093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FE11C-FC14-4CD2-A30F-1736A8D310FD}">
      <dsp:nvSpPr>
        <dsp:cNvPr id="0" name=""/>
        <dsp:cNvSpPr/>
      </dsp:nvSpPr>
      <dsp:spPr>
        <a:xfrm>
          <a:off x="551497" y="1870893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by our own data – the model is intended to capture seasonal trends, yet we only have 1.5 years of hourly data</a:t>
          </a:r>
        </a:p>
      </dsp:txBody>
      <dsp:txXfrm>
        <a:off x="580318" y="1899714"/>
        <a:ext cx="7663323" cy="532758"/>
      </dsp:txXfrm>
    </dsp:sp>
    <dsp:sp modelId="{C277C8A7-26A2-4C97-97F6-76088B6A76AC}">
      <dsp:nvSpPr>
        <dsp:cNvPr id="0" name=""/>
        <dsp:cNvSpPr/>
      </dsp:nvSpPr>
      <dsp:spPr>
        <a:xfrm>
          <a:off x="0" y="3073293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A24BE-29CE-4307-BC83-3C43453FD065}">
      <dsp:nvSpPr>
        <dsp:cNvPr id="0" name=""/>
        <dsp:cNvSpPr/>
      </dsp:nvSpPr>
      <dsp:spPr>
        <a:xfrm>
          <a:off x="551497" y="2778093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skewed by outliers - Did not remove holidays, which could affect how the model is trained</a:t>
          </a:r>
          <a:endParaRPr lang="en-US" sz="2000" kern="1200" dirty="0"/>
        </a:p>
      </dsp:txBody>
      <dsp:txXfrm>
        <a:off x="580318" y="2806914"/>
        <a:ext cx="766332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6B7D3-25B5-48F7-8DD9-3A19DD32695E}">
      <dsp:nvSpPr>
        <dsp:cNvPr id="0" name=""/>
        <dsp:cNvSpPr/>
      </dsp:nvSpPr>
      <dsp:spPr>
        <a:xfrm>
          <a:off x="0" y="272662"/>
          <a:ext cx="1102995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12420" rIns="8560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Many time series machine learning models are available, but the LSTM model provided the best prediction result due to the cyclical nature of the data</a:t>
          </a:r>
        </a:p>
      </dsp:txBody>
      <dsp:txXfrm>
        <a:off x="0" y="272662"/>
        <a:ext cx="11029950" cy="826875"/>
      </dsp:txXfrm>
    </dsp:sp>
    <dsp:sp modelId="{BCBC26C6-6508-4992-942D-2C1D64015017}">
      <dsp:nvSpPr>
        <dsp:cNvPr id="0" name=""/>
        <dsp:cNvSpPr/>
      </dsp:nvSpPr>
      <dsp:spPr>
        <a:xfrm>
          <a:off x="551497" y="51262"/>
          <a:ext cx="772096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one model fits all</a:t>
          </a:r>
        </a:p>
      </dsp:txBody>
      <dsp:txXfrm>
        <a:off x="573113" y="72878"/>
        <a:ext cx="7677733" cy="399568"/>
      </dsp:txXfrm>
    </dsp:sp>
    <dsp:sp modelId="{7C6414D2-BFC9-41BF-A9DE-17A25B2E0AD3}">
      <dsp:nvSpPr>
        <dsp:cNvPr id="0" name=""/>
        <dsp:cNvSpPr/>
      </dsp:nvSpPr>
      <dsp:spPr>
        <a:xfrm>
          <a:off x="0" y="1401937"/>
          <a:ext cx="1102995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12420" rIns="8560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various means such as epochs, hidden layers, batch size,  and dropouts to yield better results</a:t>
          </a:r>
        </a:p>
      </dsp:txBody>
      <dsp:txXfrm>
        <a:off x="0" y="1401937"/>
        <a:ext cx="11029950" cy="626062"/>
      </dsp:txXfrm>
    </dsp:sp>
    <dsp:sp modelId="{6BDE6303-F1C6-4296-9CC5-D475833EDE78}">
      <dsp:nvSpPr>
        <dsp:cNvPr id="0" name=""/>
        <dsp:cNvSpPr/>
      </dsp:nvSpPr>
      <dsp:spPr>
        <a:xfrm>
          <a:off x="551497" y="1180537"/>
          <a:ext cx="772096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Tuning the model is important</a:t>
          </a:r>
        </a:p>
      </dsp:txBody>
      <dsp:txXfrm>
        <a:off x="573113" y="1202153"/>
        <a:ext cx="7677733" cy="399568"/>
      </dsp:txXfrm>
    </dsp:sp>
    <dsp:sp modelId="{C6AA5C25-02A3-4580-B693-9E2E4DBF57ED}">
      <dsp:nvSpPr>
        <dsp:cNvPr id="0" name=""/>
        <dsp:cNvSpPr/>
      </dsp:nvSpPr>
      <dsp:spPr>
        <a:xfrm>
          <a:off x="0" y="2330399"/>
          <a:ext cx="1102995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12420" rIns="8560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LSTM was ideal for our time series predictions since it is based on a series of prior data sequences to predict future outcomes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LSTM are able to store past information that is important, forget the information that is not, and pass through the best output based on weighted inputs</a:t>
          </a:r>
          <a:endParaRPr lang="en-US" sz="1500" kern="1200" dirty="0"/>
        </a:p>
      </dsp:txBody>
      <dsp:txXfrm>
        <a:off x="0" y="2330399"/>
        <a:ext cx="11029950" cy="1252125"/>
      </dsp:txXfrm>
    </dsp:sp>
    <dsp:sp modelId="{28DF1EB9-53F5-432E-B053-4B9923759684}">
      <dsp:nvSpPr>
        <dsp:cNvPr id="0" name=""/>
        <dsp:cNvSpPr/>
      </dsp:nvSpPr>
      <dsp:spPr>
        <a:xfrm>
          <a:off x="551497" y="2108999"/>
          <a:ext cx="772096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our case, LSTM was the best model</a:t>
          </a:r>
        </a:p>
      </dsp:txBody>
      <dsp:txXfrm>
        <a:off x="573113" y="2130615"/>
        <a:ext cx="7677733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58FD8-9D70-48DD-8B43-9E377BDA2E13}">
      <dsp:nvSpPr>
        <dsp:cNvPr id="0" name=""/>
        <dsp:cNvSpPr/>
      </dsp:nvSpPr>
      <dsp:spPr>
        <a:xfrm rot="5400000">
          <a:off x="-201472" y="201640"/>
          <a:ext cx="1343152" cy="940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Problem statement</a:t>
          </a:r>
        </a:p>
      </dsp:txBody>
      <dsp:txXfrm rot="-5400000">
        <a:off x="1" y="470270"/>
        <a:ext cx="940206" cy="402946"/>
      </dsp:txXfrm>
    </dsp:sp>
    <dsp:sp modelId="{9736221F-96A6-4A4A-9A7C-13711D3DE234}">
      <dsp:nvSpPr>
        <dsp:cNvPr id="0" name=""/>
        <dsp:cNvSpPr/>
      </dsp:nvSpPr>
      <dsp:spPr>
        <a:xfrm rot="5400000">
          <a:off x="5548352" y="-4608346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Define a strong problem statement upfront (can represent a “point of no return” in later project stages)</a:t>
          </a:r>
        </a:p>
      </dsp:txBody>
      <dsp:txXfrm rot="-5400000">
        <a:off x="940006" y="42619"/>
        <a:ext cx="10047124" cy="787811"/>
      </dsp:txXfrm>
    </dsp:sp>
    <dsp:sp modelId="{83A67540-96D9-4261-B984-7D05A6194AA7}">
      <dsp:nvSpPr>
        <dsp:cNvPr id="0" name=""/>
        <dsp:cNvSpPr/>
      </dsp:nvSpPr>
      <dsp:spPr>
        <a:xfrm rot="5400000">
          <a:off x="-201472" y="1346790"/>
          <a:ext cx="1343152" cy="940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Approach</a:t>
          </a:r>
        </a:p>
      </dsp:txBody>
      <dsp:txXfrm rot="-5400000">
        <a:off x="1" y="1615420"/>
        <a:ext cx="940206" cy="402946"/>
      </dsp:txXfrm>
    </dsp:sp>
    <dsp:sp modelId="{4B8B5948-253F-48C9-963D-47DA9292C8FB}">
      <dsp:nvSpPr>
        <dsp:cNvPr id="0" name=""/>
        <dsp:cNvSpPr/>
      </dsp:nvSpPr>
      <dsp:spPr>
        <a:xfrm rot="5400000">
          <a:off x="5548553" y="-346302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Experiment with several models to devise the best outcome for your problem statement</a:t>
          </a:r>
        </a:p>
      </dsp:txBody>
      <dsp:txXfrm rot="-5400000">
        <a:off x="940207" y="1187936"/>
        <a:ext cx="10047124" cy="787811"/>
      </dsp:txXfrm>
    </dsp:sp>
    <dsp:sp modelId="{791B94BD-4AB6-46EF-AECF-F723E6DFA7AA}">
      <dsp:nvSpPr>
        <dsp:cNvPr id="0" name=""/>
        <dsp:cNvSpPr/>
      </dsp:nvSpPr>
      <dsp:spPr>
        <a:xfrm rot="5400000">
          <a:off x="-201472" y="2491939"/>
          <a:ext cx="1343152" cy="940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</a:t>
          </a:r>
        </a:p>
      </dsp:txBody>
      <dsp:txXfrm rot="-5400000">
        <a:off x="1" y="2760569"/>
        <a:ext cx="940206" cy="402946"/>
      </dsp:txXfrm>
    </dsp:sp>
    <dsp:sp modelId="{B0C4EEC9-CF71-4EE2-AC0A-10EBEBB9F147}">
      <dsp:nvSpPr>
        <dsp:cNvPr id="0" name=""/>
        <dsp:cNvSpPr/>
      </dsp:nvSpPr>
      <dsp:spPr>
        <a:xfrm rot="5400000">
          <a:off x="5548553" y="-231787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Develop a deep understanding of model fundamentals – may require experience in advanced level mathematics, computer science</a:t>
          </a:r>
        </a:p>
      </dsp:txBody>
      <dsp:txXfrm rot="-5400000">
        <a:off x="940207" y="2333086"/>
        <a:ext cx="10047124" cy="78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7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0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5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3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E8DA6-11E6-4854-B36A-467EDFF9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915795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BART RIDERSHIP PREDICTIONS: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Machine learning models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47FAD-733C-4C23-B50B-F1462EF4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273062"/>
            <a:ext cx="3511233" cy="212773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200" dirty="0"/>
              <a:t>2019.07.31</a:t>
            </a:r>
          </a:p>
          <a:p>
            <a:r>
              <a:rPr lang="en-US" sz="2200" dirty="0"/>
              <a:t>Charlene LEONG</a:t>
            </a:r>
          </a:p>
          <a:p>
            <a:r>
              <a:rPr lang="en-US" sz="2200" dirty="0"/>
              <a:t>Jane </a:t>
            </a:r>
            <a:r>
              <a:rPr lang="en-US" sz="2200" dirty="0" err="1"/>
              <a:t>kim</a:t>
            </a:r>
            <a:endParaRPr lang="en-US" sz="2200" dirty="0"/>
          </a:p>
          <a:p>
            <a:r>
              <a:rPr lang="en-US" sz="2200" dirty="0"/>
              <a:t>Kelli Okuji Wilson</a:t>
            </a:r>
          </a:p>
          <a:p>
            <a:r>
              <a:rPr lang="en-US" sz="2200" dirty="0"/>
              <a:t>Ratan HODAR</a:t>
            </a:r>
          </a:p>
          <a:p>
            <a:r>
              <a:rPr lang="en-US" sz="2200" dirty="0"/>
              <a:t>Rein John D.  </a:t>
            </a:r>
            <a:r>
              <a:rPr lang="en-US" sz="2200" dirty="0" err="1"/>
              <a:t>Grona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6308-7D8F-40B0-B08F-308B485E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r="1785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2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</a:t>
            </a:r>
            <a:r>
              <a:rPr lang="en-US" dirty="0" err="1"/>
              <a:t>PROphet</a:t>
            </a:r>
            <a:r>
              <a:rPr lang="en-US" dirty="0"/>
              <a:t> Prediction : </a:t>
            </a:r>
            <a:r>
              <a:rPr lang="en-US" dirty="0" err="1"/>
              <a:t>COliseum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Coliseum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F5CCD-7764-44BC-B5DB-0455C3C2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25" y="1783059"/>
            <a:ext cx="4192291" cy="4192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C8817-8719-4BF3-BDA4-50D63177B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0" y="2523641"/>
            <a:ext cx="5432150" cy="1810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409AF-4BD4-42C2-964F-A3B476F00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96112"/>
            <a:ext cx="4950416" cy="15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9EDA-4918-4AA6-9413-FF85DF04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Lstm</a:t>
            </a:r>
            <a:r>
              <a:rPr lang="en-US" dirty="0"/>
              <a:t> (Long short-term memory)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9C92E3-288D-AA42-A8BA-F0CFCECA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380552" cy="3685182"/>
          </a:xfrm>
        </p:spPr>
        <p:txBody>
          <a:bodyPr/>
          <a:lstStyle/>
          <a:p>
            <a:r>
              <a:rPr lang="en-US" dirty="0"/>
              <a:t>Recurrent Neural Network (RNN)</a:t>
            </a:r>
          </a:p>
          <a:p>
            <a:r>
              <a:rPr lang="en-US" dirty="0"/>
              <a:t>Inputs, Hidden layers, Forecasts are used to create output.</a:t>
            </a:r>
          </a:p>
          <a:p>
            <a:r>
              <a:rPr lang="en-US" dirty="0"/>
              <a:t>Time series is somewhat like sine functions.</a:t>
            </a:r>
          </a:p>
          <a:p>
            <a:r>
              <a:rPr lang="en-US" dirty="0"/>
              <a:t>Uses multiple layers for forecasting.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7DBA96-18CB-C843-8074-4A35842DC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1576" r="1243" b="3030"/>
          <a:stretch/>
        </p:blipFill>
        <p:spPr>
          <a:xfrm>
            <a:off x="5465379" y="2154621"/>
            <a:ext cx="5717628" cy="3174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F4F7D0-B5BC-9C41-9415-97334B00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79" y="2340864"/>
            <a:ext cx="5717628" cy="31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Prediction : Embarcadero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Embarcadero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0D544-425D-4B25-BDFC-93B0C34D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7" y="2322343"/>
            <a:ext cx="10563158" cy="4535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0D501-449D-4C8C-AFC5-182EF5F7E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2" y="632471"/>
            <a:ext cx="4687741" cy="19873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1D023-1855-4BED-A8FE-720C4909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2" y="2129739"/>
            <a:ext cx="7332968" cy="111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EPOCHS = 100  |  BATCH SIZE = 60  |  MSE = .0018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89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Prediction : Daily - SFO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C70BB-A55D-4858-A520-605D1037C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3" y="2781442"/>
            <a:ext cx="10129308" cy="4076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BE1A4C-ACAD-47C7-8FAF-99E1EFB90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23618"/>
            <a:ext cx="5796731" cy="23329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8FEA1-6306-46C6-BC4B-24D77550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2" y="2129739"/>
            <a:ext cx="7332968" cy="111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EPOCHS = 100  |  BATCH SIZE = 60  |  MSE = .0018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25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Prediction :  Coliseum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Coliseum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7666E-AC49-4AB1-A758-B4EE3F3F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9" y="2588756"/>
            <a:ext cx="10774532" cy="4194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EB113D-93D0-46C6-8866-CC7EC7A7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52" y="670675"/>
            <a:ext cx="5185653" cy="2018837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1D097B8-B33F-44DC-ADCC-DE7DFFB7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2" y="2129739"/>
            <a:ext cx="7332968" cy="111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EPOCHS = 100  |  BATCH SIZE = 60  |  MSE = .0049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09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A5B9-9AF5-46A3-8E33-46E53BF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E6F25-EE90-4B48-A074-7778EC93A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6059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16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12FB-2960-49F3-B853-C3E6D98F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5DDD2C-7588-40DC-B5BE-0FCCCB6BE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323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15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2EF-DD17-4C8F-AF59-5D5E6E89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0353-DC2E-4E7C-9B7B-B29B0974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" y="616326"/>
            <a:ext cx="11029615" cy="3634486"/>
          </a:xfrm>
        </p:spPr>
        <p:txBody>
          <a:bodyPr/>
          <a:lstStyle/>
          <a:p>
            <a:r>
              <a:rPr lang="en-US" dirty="0"/>
              <a:t>Expansion of our previous project…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4C8D8-11C3-4DFB-9EAB-56D87CA2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4" y="2558739"/>
            <a:ext cx="9151744" cy="368293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55E53D8-AA09-4EAF-BB49-28108A801A21}"/>
              </a:ext>
            </a:extLst>
          </p:cNvPr>
          <p:cNvSpPr/>
          <p:nvPr/>
        </p:nvSpPr>
        <p:spPr>
          <a:xfrm rot="16200000" flipH="1">
            <a:off x="4334833" y="3092638"/>
            <a:ext cx="635431" cy="573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E66CC-580A-4254-ADA4-3DE1150F445A}"/>
              </a:ext>
            </a:extLst>
          </p:cNvPr>
          <p:cNvSpPr/>
          <p:nvPr/>
        </p:nvSpPr>
        <p:spPr>
          <a:xfrm>
            <a:off x="4548753" y="3781586"/>
            <a:ext cx="232474" cy="2177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1C85A-1925-49C5-A094-4C1371E88C7E}"/>
              </a:ext>
            </a:extLst>
          </p:cNvPr>
          <p:cNvSpPr/>
          <p:nvPr/>
        </p:nvSpPr>
        <p:spPr>
          <a:xfrm rot="5400000">
            <a:off x="3459386" y="2076982"/>
            <a:ext cx="261290" cy="15515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1A5C-6C58-4A54-9CE9-5FE2CAE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C147-C64F-48B6-9C16-15757524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11464"/>
            <a:ext cx="11029615" cy="33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“When would be the busiest time to ride BART?”</a:t>
            </a:r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D3F9EE-25D3-4D73-A73C-43FED5EE2191}"/>
              </a:ext>
            </a:extLst>
          </p:cNvPr>
          <p:cNvSpPr txBox="1">
            <a:spLocks/>
          </p:cNvSpPr>
          <p:nvPr/>
        </p:nvSpPr>
        <p:spPr>
          <a:xfrm>
            <a:off x="346731" y="616326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about “when”?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D52-F413-4BBF-A4A5-1AA307BB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FF92-65C2-49F5-A08A-8E80BB1C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statement </a:t>
            </a:r>
          </a:p>
          <a:p>
            <a:pPr lvl="1"/>
            <a:r>
              <a:rPr lang="en-US" dirty="0"/>
              <a:t>When is the busiest time (date and hour) to take BART from selected BART stations (EMBR SFO, COLS)?</a:t>
            </a:r>
          </a:p>
          <a:p>
            <a:r>
              <a:rPr lang="en-US" b="1" dirty="0"/>
              <a:t>Goal</a:t>
            </a:r>
          </a:p>
          <a:p>
            <a:pPr lvl="1"/>
            <a:r>
              <a:rPr lang="en-US" dirty="0"/>
              <a:t>Based on historical BART ridership data, predict number of passengers (daily and hourly trend)</a:t>
            </a:r>
          </a:p>
          <a:p>
            <a:r>
              <a:rPr lang="en-US" b="1" dirty="0"/>
              <a:t>Scope</a:t>
            </a:r>
          </a:p>
          <a:p>
            <a:pPr lvl="1"/>
            <a:r>
              <a:rPr lang="en-US" dirty="0"/>
              <a:t>Dataset : BART ridership hourly data (January 1, ~May 31, 2017)</a:t>
            </a:r>
          </a:p>
          <a:p>
            <a:pPr lvl="1"/>
            <a:r>
              <a:rPr lang="en-US" dirty="0"/>
              <a:t>Value : Sum of passengers from “origin” station (regardless of destination)</a:t>
            </a:r>
          </a:p>
          <a:p>
            <a:pPr lvl="1"/>
            <a:r>
              <a:rPr lang="en-US" dirty="0"/>
              <a:t>Selected stations : </a:t>
            </a:r>
          </a:p>
          <a:p>
            <a:pPr lvl="2"/>
            <a:r>
              <a:rPr lang="en-US" dirty="0"/>
              <a:t>Embarcadero (busiest station) – 1 from downtown SF</a:t>
            </a:r>
          </a:p>
          <a:p>
            <a:pPr lvl="2"/>
            <a:r>
              <a:rPr lang="en-US" dirty="0"/>
              <a:t>SFO (random station where it would not have any impact from commuters but impact from visitors) – 1 from Peninsula</a:t>
            </a:r>
          </a:p>
          <a:p>
            <a:pPr lvl="2"/>
            <a:r>
              <a:rPr lang="en-US" dirty="0"/>
              <a:t>Coliseum (another random station w/o impact from commuters but with impact from events) – 1 from Eastbay</a:t>
            </a:r>
          </a:p>
        </p:txBody>
      </p:sp>
    </p:spTree>
    <p:extLst>
      <p:ext uri="{BB962C8B-B14F-4D97-AF65-F5344CB8AC3E}">
        <p14:creationId xmlns:p14="http://schemas.microsoft.com/office/powerpoint/2010/main" val="40010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437-B785-4A54-82A9-1D58A9EE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32CAC4-C512-470E-9155-6CD4BCD2F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38151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2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05C2F-922C-4D2D-8E94-5DDAD0F87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2" y="2581828"/>
            <a:ext cx="11731426" cy="404171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0D01A8B-67FD-4CC2-8F84-80EE495E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prediction  - SFO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CE8E2-2727-4982-AE90-883037EEA2B2}"/>
              </a:ext>
            </a:extLst>
          </p:cNvPr>
          <p:cNvSpPr txBox="1"/>
          <p:nvPr/>
        </p:nvSpPr>
        <p:spPr>
          <a:xfrm>
            <a:off x="581192" y="2425722"/>
            <a:ext cx="28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SFO – MSE: 9420.969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D7446-4104-4817-886A-58FD6630E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38" y="846813"/>
            <a:ext cx="5514808" cy="192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E7130-7AFF-4ED1-8AFA-1DD2C68FEE00}"/>
              </a:ext>
            </a:extLst>
          </p:cNvPr>
          <p:cNvSpPr txBox="1"/>
          <p:nvPr/>
        </p:nvSpPr>
        <p:spPr>
          <a:xfrm>
            <a:off x="581191" y="2056390"/>
            <a:ext cx="400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= ARIMA(history, order=(2,1,0))</a:t>
            </a:r>
          </a:p>
        </p:txBody>
      </p:sp>
    </p:spTree>
    <p:extLst>
      <p:ext uri="{BB962C8B-B14F-4D97-AF65-F5344CB8AC3E}">
        <p14:creationId xmlns:p14="http://schemas.microsoft.com/office/powerpoint/2010/main" val="27502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B17A-8CDF-451E-883D-D4B66F2C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952395-09EA-40FE-B0D3-7368BC151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537015"/>
              </p:ext>
            </p:extLst>
          </p:nvPr>
        </p:nvGraphicFramePr>
        <p:xfrm>
          <a:off x="580858" y="2183990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26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</a:t>
            </a:r>
            <a:r>
              <a:rPr lang="en-US" dirty="0" err="1"/>
              <a:t>PROphet</a:t>
            </a:r>
            <a:r>
              <a:rPr lang="en-US" dirty="0"/>
              <a:t> Prediction :  Embarcadero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Embarcadero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648B-0AEC-4E22-B416-92D7A35A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2" y="2242125"/>
            <a:ext cx="4007173" cy="400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B8F2A-C554-4B4B-BF44-B5DA8B75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69957"/>
            <a:ext cx="5754255" cy="1918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F3AD6-4E6D-4D36-B5C9-E3DE088B5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1" y="4529826"/>
            <a:ext cx="5466959" cy="17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730-5D6D-4B36-8945-5C2F91B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</a:t>
            </a:r>
            <a:r>
              <a:rPr lang="en-US" dirty="0" err="1"/>
              <a:t>PROphet</a:t>
            </a:r>
            <a:r>
              <a:rPr lang="en-US" dirty="0"/>
              <a:t> Prediction : SFO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967B7-CD7E-414B-A54F-A40574F67EA4}"/>
              </a:ext>
            </a:extLst>
          </p:cNvPr>
          <p:cNvSpPr txBox="1"/>
          <p:nvPr/>
        </p:nvSpPr>
        <p:spPr>
          <a:xfrm>
            <a:off x="581192" y="2055150"/>
            <a:ext cx="16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204E-E91D-4D50-95E9-26ADB4B8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" y="4429943"/>
            <a:ext cx="5460492" cy="1820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6AA59-0E59-4B6E-88A5-A077553E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5" y="2069532"/>
            <a:ext cx="6195318" cy="2189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515FD-EB3C-4367-AF96-AA86D7D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45" y="1697064"/>
            <a:ext cx="4626244" cy="46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6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570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DividendVTI</vt:lpstr>
      <vt:lpstr>BART RIDERSHIP PREDICTIONS: Machine learning models </vt:lpstr>
      <vt:lpstr>BACKGROUND</vt:lpstr>
      <vt:lpstr>BACKGROUND</vt:lpstr>
      <vt:lpstr>Scope &amp; Problem statement</vt:lpstr>
      <vt:lpstr>METHODS</vt:lpstr>
      <vt:lpstr>ARIMA prediction  - SFO</vt:lpstr>
      <vt:lpstr>Facebook prophet</vt:lpstr>
      <vt:lpstr>FB PROphet Prediction :  Embarcadero</vt:lpstr>
      <vt:lpstr>FB PROphet Prediction : SFO</vt:lpstr>
      <vt:lpstr>FB PROphet Prediction : COliseum</vt:lpstr>
      <vt:lpstr>Lstm (Long short-term memory)</vt:lpstr>
      <vt:lpstr>LSTM Prediction : Embarcadero</vt:lpstr>
      <vt:lpstr>LSTM Prediction : Daily - SFO</vt:lpstr>
      <vt:lpstr>LSTM Prediction :  Coliseum</vt:lpstr>
      <vt:lpstr>CONCLUSIONS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 VOLUME PREDICTIONS: Machine learning models</dc:title>
  <dc:creator>Kelli Okuji Wilson</dc:creator>
  <cp:lastModifiedBy>Kim, Jane</cp:lastModifiedBy>
  <cp:revision>44</cp:revision>
  <dcterms:created xsi:type="dcterms:W3CDTF">2019-07-27T17:57:43Z</dcterms:created>
  <dcterms:modified xsi:type="dcterms:W3CDTF">2019-08-01T02:39:18Z</dcterms:modified>
</cp:coreProperties>
</file>