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72"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EAC62-1D48-4C45-83C3-88AC4D318715}"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89C23C78-1B8A-424D-93C2-0998EF4E20C4}">
      <dgm:prSet/>
      <dgm:spPr/>
      <dgm:t>
        <a:bodyPr/>
        <a:lstStyle/>
        <a:p>
          <a:r>
            <a:rPr lang="en-CA"/>
            <a:t>Game Overview and Idea </a:t>
          </a:r>
          <a:endParaRPr lang="en-US"/>
        </a:p>
      </dgm:t>
    </dgm:pt>
    <dgm:pt modelId="{6A26E510-D806-4A76-9FDA-05D60B6805E6}" type="parTrans" cxnId="{0756A7CB-AB8E-430C-9633-E75689B97DCC}">
      <dgm:prSet/>
      <dgm:spPr/>
      <dgm:t>
        <a:bodyPr/>
        <a:lstStyle/>
        <a:p>
          <a:endParaRPr lang="en-US"/>
        </a:p>
      </dgm:t>
    </dgm:pt>
    <dgm:pt modelId="{CA3CCE15-AA46-4A94-9E52-EDFEC37972F9}" type="sibTrans" cxnId="{0756A7CB-AB8E-430C-9633-E75689B97DCC}">
      <dgm:prSet/>
      <dgm:spPr/>
      <dgm:t>
        <a:bodyPr/>
        <a:lstStyle/>
        <a:p>
          <a:endParaRPr lang="en-US"/>
        </a:p>
      </dgm:t>
    </dgm:pt>
    <dgm:pt modelId="{1A28ACA0-37DD-41FD-AEF5-B663C65A83E1}">
      <dgm:prSet/>
      <dgm:spPr/>
      <dgm:t>
        <a:bodyPr/>
        <a:lstStyle/>
        <a:p>
          <a:r>
            <a:rPr lang="en-CA"/>
            <a:t>Game Planning</a:t>
          </a:r>
          <a:endParaRPr lang="en-US"/>
        </a:p>
      </dgm:t>
    </dgm:pt>
    <dgm:pt modelId="{05DCEA9A-EB2F-4835-B007-E6C3EEF3A468}" type="parTrans" cxnId="{AF89F963-023E-4D95-BF50-7AB0F2F6648B}">
      <dgm:prSet/>
      <dgm:spPr/>
      <dgm:t>
        <a:bodyPr/>
        <a:lstStyle/>
        <a:p>
          <a:endParaRPr lang="en-US"/>
        </a:p>
      </dgm:t>
    </dgm:pt>
    <dgm:pt modelId="{6627B22C-A4C3-4C0C-AA2B-2805C7A5F77E}" type="sibTrans" cxnId="{AF89F963-023E-4D95-BF50-7AB0F2F6648B}">
      <dgm:prSet/>
      <dgm:spPr/>
      <dgm:t>
        <a:bodyPr/>
        <a:lstStyle/>
        <a:p>
          <a:endParaRPr lang="en-US"/>
        </a:p>
      </dgm:t>
    </dgm:pt>
    <dgm:pt modelId="{11D757C3-34BF-4FFB-8EEE-157C39E91169}">
      <dgm:prSet/>
      <dgm:spPr/>
      <dgm:t>
        <a:bodyPr/>
        <a:lstStyle/>
        <a:p>
          <a:r>
            <a:rPr lang="en-CA"/>
            <a:t>Introduction to the Game</a:t>
          </a:r>
          <a:endParaRPr lang="en-US"/>
        </a:p>
      </dgm:t>
    </dgm:pt>
    <dgm:pt modelId="{8F207E37-E7BE-471C-ADAB-464FC5CBAB95}" type="parTrans" cxnId="{B7C8224F-6C2E-4337-BCFD-40397E68C675}">
      <dgm:prSet/>
      <dgm:spPr/>
      <dgm:t>
        <a:bodyPr/>
        <a:lstStyle/>
        <a:p>
          <a:endParaRPr lang="en-US"/>
        </a:p>
      </dgm:t>
    </dgm:pt>
    <dgm:pt modelId="{CF30B4C3-A00F-425E-9C96-6AD9358D32F4}" type="sibTrans" cxnId="{B7C8224F-6C2E-4337-BCFD-40397E68C675}">
      <dgm:prSet/>
      <dgm:spPr/>
      <dgm:t>
        <a:bodyPr/>
        <a:lstStyle/>
        <a:p>
          <a:endParaRPr lang="en-US"/>
        </a:p>
      </dgm:t>
    </dgm:pt>
    <dgm:pt modelId="{2FB5C1DD-4F12-4610-AC66-114DEF031B62}">
      <dgm:prSet/>
      <dgm:spPr/>
      <dgm:t>
        <a:bodyPr/>
        <a:lstStyle/>
        <a:p>
          <a:r>
            <a:rPr lang="en-CA"/>
            <a:t>Demonstration </a:t>
          </a:r>
          <a:endParaRPr lang="en-US"/>
        </a:p>
      </dgm:t>
    </dgm:pt>
    <dgm:pt modelId="{74F0A502-3A00-49CA-9A3E-B15654D4D44D}" type="parTrans" cxnId="{A45ED9D0-B6AE-47A2-A7B2-BE0F5A095588}">
      <dgm:prSet/>
      <dgm:spPr/>
      <dgm:t>
        <a:bodyPr/>
        <a:lstStyle/>
        <a:p>
          <a:endParaRPr lang="en-US"/>
        </a:p>
      </dgm:t>
    </dgm:pt>
    <dgm:pt modelId="{59C4D8DA-9C67-470B-9A4A-122D646003B2}" type="sibTrans" cxnId="{A45ED9D0-B6AE-47A2-A7B2-BE0F5A095588}">
      <dgm:prSet/>
      <dgm:spPr/>
      <dgm:t>
        <a:bodyPr/>
        <a:lstStyle/>
        <a:p>
          <a:endParaRPr lang="en-US"/>
        </a:p>
      </dgm:t>
    </dgm:pt>
    <dgm:pt modelId="{7C611D53-DE8C-432E-B1FA-6EED07B3FEF5}">
      <dgm:prSet/>
      <dgm:spPr/>
      <dgm:t>
        <a:bodyPr/>
        <a:lstStyle/>
        <a:p>
          <a:r>
            <a:rPr lang="en-CA"/>
            <a:t>Game Outcome</a:t>
          </a:r>
          <a:endParaRPr lang="en-US"/>
        </a:p>
      </dgm:t>
    </dgm:pt>
    <dgm:pt modelId="{7DE45F22-EF77-46E6-A88F-4E1F0B4F4DA2}" type="parTrans" cxnId="{86DD291D-5C67-419C-A2B0-740AE64B8444}">
      <dgm:prSet/>
      <dgm:spPr/>
      <dgm:t>
        <a:bodyPr/>
        <a:lstStyle/>
        <a:p>
          <a:endParaRPr lang="en-US"/>
        </a:p>
      </dgm:t>
    </dgm:pt>
    <dgm:pt modelId="{DF1F27CF-DCDF-4183-ABFF-8E14C0EC7CFC}" type="sibTrans" cxnId="{86DD291D-5C67-419C-A2B0-740AE64B8444}">
      <dgm:prSet/>
      <dgm:spPr/>
      <dgm:t>
        <a:bodyPr/>
        <a:lstStyle/>
        <a:p>
          <a:endParaRPr lang="en-US"/>
        </a:p>
      </dgm:t>
    </dgm:pt>
    <dgm:pt modelId="{91A0906E-C56C-47D8-944A-40DBF260CA04}">
      <dgm:prSet/>
      <dgm:spPr/>
      <dgm:t>
        <a:bodyPr/>
        <a:lstStyle/>
        <a:p>
          <a:r>
            <a:rPr lang="en-CA"/>
            <a:t>Future Implementation</a:t>
          </a:r>
          <a:endParaRPr lang="en-US"/>
        </a:p>
      </dgm:t>
    </dgm:pt>
    <dgm:pt modelId="{168BC1EE-DE26-455C-8376-83C47816EC2E}" type="parTrans" cxnId="{D2B08A78-6B93-4709-8629-77542F8B8119}">
      <dgm:prSet/>
      <dgm:spPr/>
      <dgm:t>
        <a:bodyPr/>
        <a:lstStyle/>
        <a:p>
          <a:endParaRPr lang="en-US"/>
        </a:p>
      </dgm:t>
    </dgm:pt>
    <dgm:pt modelId="{98B3F4DE-060C-49CE-B324-6723A452278D}" type="sibTrans" cxnId="{D2B08A78-6B93-4709-8629-77542F8B8119}">
      <dgm:prSet/>
      <dgm:spPr/>
      <dgm:t>
        <a:bodyPr/>
        <a:lstStyle/>
        <a:p>
          <a:endParaRPr lang="en-US"/>
        </a:p>
      </dgm:t>
    </dgm:pt>
    <dgm:pt modelId="{39C8CA3F-DF0D-4B0C-B5B3-E27CA23724A5}" type="pres">
      <dgm:prSet presAssocID="{58DEAC62-1D48-4C45-83C3-88AC4D318715}" presName="vert0" presStyleCnt="0">
        <dgm:presLayoutVars>
          <dgm:dir/>
          <dgm:animOne val="branch"/>
          <dgm:animLvl val="lvl"/>
        </dgm:presLayoutVars>
      </dgm:prSet>
      <dgm:spPr/>
    </dgm:pt>
    <dgm:pt modelId="{C6BDE360-D840-4E8A-B44B-F64B1EABFD02}" type="pres">
      <dgm:prSet presAssocID="{89C23C78-1B8A-424D-93C2-0998EF4E20C4}" presName="thickLine" presStyleLbl="alignNode1" presStyleIdx="0" presStyleCnt="6"/>
      <dgm:spPr/>
    </dgm:pt>
    <dgm:pt modelId="{C6E0D174-CC6E-478D-A9EE-575669007CC2}" type="pres">
      <dgm:prSet presAssocID="{89C23C78-1B8A-424D-93C2-0998EF4E20C4}" presName="horz1" presStyleCnt="0"/>
      <dgm:spPr/>
    </dgm:pt>
    <dgm:pt modelId="{15E111BD-1ED6-4628-BF6E-794053847B42}" type="pres">
      <dgm:prSet presAssocID="{89C23C78-1B8A-424D-93C2-0998EF4E20C4}" presName="tx1" presStyleLbl="revTx" presStyleIdx="0" presStyleCnt="6"/>
      <dgm:spPr/>
    </dgm:pt>
    <dgm:pt modelId="{1C1E55D9-304D-491E-A17D-CC25941B7279}" type="pres">
      <dgm:prSet presAssocID="{89C23C78-1B8A-424D-93C2-0998EF4E20C4}" presName="vert1" presStyleCnt="0"/>
      <dgm:spPr/>
    </dgm:pt>
    <dgm:pt modelId="{0780A8E9-28E7-40E8-A487-84472FE56EDA}" type="pres">
      <dgm:prSet presAssocID="{1A28ACA0-37DD-41FD-AEF5-B663C65A83E1}" presName="thickLine" presStyleLbl="alignNode1" presStyleIdx="1" presStyleCnt="6"/>
      <dgm:spPr/>
    </dgm:pt>
    <dgm:pt modelId="{C78562A3-14E4-4F28-B004-04CADB61180E}" type="pres">
      <dgm:prSet presAssocID="{1A28ACA0-37DD-41FD-AEF5-B663C65A83E1}" presName="horz1" presStyleCnt="0"/>
      <dgm:spPr/>
    </dgm:pt>
    <dgm:pt modelId="{A0B9A453-8B3C-4C5E-992C-ABC9C12AFF82}" type="pres">
      <dgm:prSet presAssocID="{1A28ACA0-37DD-41FD-AEF5-B663C65A83E1}" presName="tx1" presStyleLbl="revTx" presStyleIdx="1" presStyleCnt="6"/>
      <dgm:spPr/>
    </dgm:pt>
    <dgm:pt modelId="{8C37E5CA-1D6F-4581-A707-C2D9B57EE418}" type="pres">
      <dgm:prSet presAssocID="{1A28ACA0-37DD-41FD-AEF5-B663C65A83E1}" presName="vert1" presStyleCnt="0"/>
      <dgm:spPr/>
    </dgm:pt>
    <dgm:pt modelId="{9BC423B5-F686-4F2A-9D04-09993BC2E81A}" type="pres">
      <dgm:prSet presAssocID="{11D757C3-34BF-4FFB-8EEE-157C39E91169}" presName="thickLine" presStyleLbl="alignNode1" presStyleIdx="2" presStyleCnt="6"/>
      <dgm:spPr/>
    </dgm:pt>
    <dgm:pt modelId="{14AB36E9-800B-44D3-8AD2-6B7F8189E9A9}" type="pres">
      <dgm:prSet presAssocID="{11D757C3-34BF-4FFB-8EEE-157C39E91169}" presName="horz1" presStyleCnt="0"/>
      <dgm:spPr/>
    </dgm:pt>
    <dgm:pt modelId="{2813FC2F-A151-4733-9E34-8819E34F4121}" type="pres">
      <dgm:prSet presAssocID="{11D757C3-34BF-4FFB-8EEE-157C39E91169}" presName="tx1" presStyleLbl="revTx" presStyleIdx="2" presStyleCnt="6"/>
      <dgm:spPr/>
    </dgm:pt>
    <dgm:pt modelId="{470BB5C7-5F25-4513-B29F-6E43834B5D9F}" type="pres">
      <dgm:prSet presAssocID="{11D757C3-34BF-4FFB-8EEE-157C39E91169}" presName="vert1" presStyleCnt="0"/>
      <dgm:spPr/>
    </dgm:pt>
    <dgm:pt modelId="{A954A3D5-97CC-4A66-A251-B0B66D1B6AED}" type="pres">
      <dgm:prSet presAssocID="{2FB5C1DD-4F12-4610-AC66-114DEF031B62}" presName="thickLine" presStyleLbl="alignNode1" presStyleIdx="3" presStyleCnt="6"/>
      <dgm:spPr/>
    </dgm:pt>
    <dgm:pt modelId="{59A029DE-EE37-4145-8BB6-C1B48EBF105F}" type="pres">
      <dgm:prSet presAssocID="{2FB5C1DD-4F12-4610-AC66-114DEF031B62}" presName="horz1" presStyleCnt="0"/>
      <dgm:spPr/>
    </dgm:pt>
    <dgm:pt modelId="{3BDF3F52-B5A9-4BCE-8286-EFBEABE10E09}" type="pres">
      <dgm:prSet presAssocID="{2FB5C1DD-4F12-4610-AC66-114DEF031B62}" presName="tx1" presStyleLbl="revTx" presStyleIdx="3" presStyleCnt="6"/>
      <dgm:spPr/>
    </dgm:pt>
    <dgm:pt modelId="{886E0CD0-0D2B-4D0C-A0A8-E51FE732428D}" type="pres">
      <dgm:prSet presAssocID="{2FB5C1DD-4F12-4610-AC66-114DEF031B62}" presName="vert1" presStyleCnt="0"/>
      <dgm:spPr/>
    </dgm:pt>
    <dgm:pt modelId="{260F3255-0FDA-431A-AFA6-A84C14D3830E}" type="pres">
      <dgm:prSet presAssocID="{7C611D53-DE8C-432E-B1FA-6EED07B3FEF5}" presName="thickLine" presStyleLbl="alignNode1" presStyleIdx="4" presStyleCnt="6"/>
      <dgm:spPr/>
    </dgm:pt>
    <dgm:pt modelId="{32F2EB2D-0BEA-42A1-9FA6-C8EB5B2E60DB}" type="pres">
      <dgm:prSet presAssocID="{7C611D53-DE8C-432E-B1FA-6EED07B3FEF5}" presName="horz1" presStyleCnt="0"/>
      <dgm:spPr/>
    </dgm:pt>
    <dgm:pt modelId="{24BC823C-FC32-4729-B866-11930C3D08FE}" type="pres">
      <dgm:prSet presAssocID="{7C611D53-DE8C-432E-B1FA-6EED07B3FEF5}" presName="tx1" presStyleLbl="revTx" presStyleIdx="4" presStyleCnt="6"/>
      <dgm:spPr/>
    </dgm:pt>
    <dgm:pt modelId="{61AD66BB-BC87-4FE5-9432-7FC47165961D}" type="pres">
      <dgm:prSet presAssocID="{7C611D53-DE8C-432E-B1FA-6EED07B3FEF5}" presName="vert1" presStyleCnt="0"/>
      <dgm:spPr/>
    </dgm:pt>
    <dgm:pt modelId="{065C85C8-2CCD-4001-B048-7A30479969F4}" type="pres">
      <dgm:prSet presAssocID="{91A0906E-C56C-47D8-944A-40DBF260CA04}" presName="thickLine" presStyleLbl="alignNode1" presStyleIdx="5" presStyleCnt="6"/>
      <dgm:spPr/>
    </dgm:pt>
    <dgm:pt modelId="{C1CDAA05-DE29-4F64-AD09-6A66BE7DF66D}" type="pres">
      <dgm:prSet presAssocID="{91A0906E-C56C-47D8-944A-40DBF260CA04}" presName="horz1" presStyleCnt="0"/>
      <dgm:spPr/>
    </dgm:pt>
    <dgm:pt modelId="{4AB72C92-3316-4C32-B92D-48F6A965588D}" type="pres">
      <dgm:prSet presAssocID="{91A0906E-C56C-47D8-944A-40DBF260CA04}" presName="tx1" presStyleLbl="revTx" presStyleIdx="5" presStyleCnt="6"/>
      <dgm:spPr/>
    </dgm:pt>
    <dgm:pt modelId="{0C3D9FBE-9E5C-49C8-B3F2-D1310CF2326C}" type="pres">
      <dgm:prSet presAssocID="{91A0906E-C56C-47D8-944A-40DBF260CA04}" presName="vert1" presStyleCnt="0"/>
      <dgm:spPr/>
    </dgm:pt>
  </dgm:ptLst>
  <dgm:cxnLst>
    <dgm:cxn modelId="{62BB5B0D-652C-45B5-9444-FC0091C7D96A}" type="presOf" srcId="{91A0906E-C56C-47D8-944A-40DBF260CA04}" destId="{4AB72C92-3316-4C32-B92D-48F6A965588D}" srcOrd="0" destOrd="0" presId="urn:microsoft.com/office/officeart/2008/layout/LinedList"/>
    <dgm:cxn modelId="{48F11F1D-7291-4409-A0B9-5F789CB385BE}" type="presOf" srcId="{58DEAC62-1D48-4C45-83C3-88AC4D318715}" destId="{39C8CA3F-DF0D-4B0C-B5B3-E27CA23724A5}" srcOrd="0" destOrd="0" presId="urn:microsoft.com/office/officeart/2008/layout/LinedList"/>
    <dgm:cxn modelId="{86DD291D-5C67-419C-A2B0-740AE64B8444}" srcId="{58DEAC62-1D48-4C45-83C3-88AC4D318715}" destId="{7C611D53-DE8C-432E-B1FA-6EED07B3FEF5}" srcOrd="4" destOrd="0" parTransId="{7DE45F22-EF77-46E6-A88F-4E1F0B4F4DA2}" sibTransId="{DF1F27CF-DCDF-4183-ABFF-8E14C0EC7CFC}"/>
    <dgm:cxn modelId="{2E3B4C2D-83C2-4A94-904D-834B7AA53BB0}" type="presOf" srcId="{1A28ACA0-37DD-41FD-AEF5-B663C65A83E1}" destId="{A0B9A453-8B3C-4C5E-992C-ABC9C12AFF82}" srcOrd="0" destOrd="0" presId="urn:microsoft.com/office/officeart/2008/layout/LinedList"/>
    <dgm:cxn modelId="{A049DE60-D6E9-4FF0-9944-884B0C6F2BCD}" type="presOf" srcId="{89C23C78-1B8A-424D-93C2-0998EF4E20C4}" destId="{15E111BD-1ED6-4628-BF6E-794053847B42}" srcOrd="0" destOrd="0" presId="urn:microsoft.com/office/officeart/2008/layout/LinedList"/>
    <dgm:cxn modelId="{AF89F963-023E-4D95-BF50-7AB0F2F6648B}" srcId="{58DEAC62-1D48-4C45-83C3-88AC4D318715}" destId="{1A28ACA0-37DD-41FD-AEF5-B663C65A83E1}" srcOrd="1" destOrd="0" parTransId="{05DCEA9A-EB2F-4835-B007-E6C3EEF3A468}" sibTransId="{6627B22C-A4C3-4C0C-AA2B-2805C7A5F77E}"/>
    <dgm:cxn modelId="{B7C8224F-6C2E-4337-BCFD-40397E68C675}" srcId="{58DEAC62-1D48-4C45-83C3-88AC4D318715}" destId="{11D757C3-34BF-4FFB-8EEE-157C39E91169}" srcOrd="2" destOrd="0" parTransId="{8F207E37-E7BE-471C-ADAB-464FC5CBAB95}" sibTransId="{CF30B4C3-A00F-425E-9C96-6AD9358D32F4}"/>
    <dgm:cxn modelId="{D2B08A78-6B93-4709-8629-77542F8B8119}" srcId="{58DEAC62-1D48-4C45-83C3-88AC4D318715}" destId="{91A0906E-C56C-47D8-944A-40DBF260CA04}" srcOrd="5" destOrd="0" parTransId="{168BC1EE-DE26-455C-8376-83C47816EC2E}" sibTransId="{98B3F4DE-060C-49CE-B324-6723A452278D}"/>
    <dgm:cxn modelId="{EB086EA2-E2FF-4DC6-B2CA-EDF28F681E2E}" type="presOf" srcId="{11D757C3-34BF-4FFB-8EEE-157C39E91169}" destId="{2813FC2F-A151-4733-9E34-8819E34F4121}" srcOrd="0" destOrd="0" presId="urn:microsoft.com/office/officeart/2008/layout/LinedList"/>
    <dgm:cxn modelId="{61E168BD-8946-40E3-AE01-39E1D3BDAAF5}" type="presOf" srcId="{2FB5C1DD-4F12-4610-AC66-114DEF031B62}" destId="{3BDF3F52-B5A9-4BCE-8286-EFBEABE10E09}" srcOrd="0" destOrd="0" presId="urn:microsoft.com/office/officeart/2008/layout/LinedList"/>
    <dgm:cxn modelId="{0756A7CB-AB8E-430C-9633-E75689B97DCC}" srcId="{58DEAC62-1D48-4C45-83C3-88AC4D318715}" destId="{89C23C78-1B8A-424D-93C2-0998EF4E20C4}" srcOrd="0" destOrd="0" parTransId="{6A26E510-D806-4A76-9FDA-05D60B6805E6}" sibTransId="{CA3CCE15-AA46-4A94-9E52-EDFEC37972F9}"/>
    <dgm:cxn modelId="{A45ED9D0-B6AE-47A2-A7B2-BE0F5A095588}" srcId="{58DEAC62-1D48-4C45-83C3-88AC4D318715}" destId="{2FB5C1DD-4F12-4610-AC66-114DEF031B62}" srcOrd="3" destOrd="0" parTransId="{74F0A502-3A00-49CA-9A3E-B15654D4D44D}" sibTransId="{59C4D8DA-9C67-470B-9A4A-122D646003B2}"/>
    <dgm:cxn modelId="{F85697D9-05B4-4992-B341-0DB94DB1BA4B}" type="presOf" srcId="{7C611D53-DE8C-432E-B1FA-6EED07B3FEF5}" destId="{24BC823C-FC32-4729-B866-11930C3D08FE}" srcOrd="0" destOrd="0" presId="urn:microsoft.com/office/officeart/2008/layout/LinedList"/>
    <dgm:cxn modelId="{78FE5865-640B-466B-8260-8812B3CFFDA7}" type="presParOf" srcId="{39C8CA3F-DF0D-4B0C-B5B3-E27CA23724A5}" destId="{C6BDE360-D840-4E8A-B44B-F64B1EABFD02}" srcOrd="0" destOrd="0" presId="urn:microsoft.com/office/officeart/2008/layout/LinedList"/>
    <dgm:cxn modelId="{2E7A3B35-B43F-4607-99A2-DDB171D54EED}" type="presParOf" srcId="{39C8CA3F-DF0D-4B0C-B5B3-E27CA23724A5}" destId="{C6E0D174-CC6E-478D-A9EE-575669007CC2}" srcOrd="1" destOrd="0" presId="urn:microsoft.com/office/officeart/2008/layout/LinedList"/>
    <dgm:cxn modelId="{21B0D7AF-95FE-4ABF-8B84-BB8BCC02476A}" type="presParOf" srcId="{C6E0D174-CC6E-478D-A9EE-575669007CC2}" destId="{15E111BD-1ED6-4628-BF6E-794053847B42}" srcOrd="0" destOrd="0" presId="urn:microsoft.com/office/officeart/2008/layout/LinedList"/>
    <dgm:cxn modelId="{D6238DC0-B3FA-4630-9291-9E9161554D59}" type="presParOf" srcId="{C6E0D174-CC6E-478D-A9EE-575669007CC2}" destId="{1C1E55D9-304D-491E-A17D-CC25941B7279}" srcOrd="1" destOrd="0" presId="urn:microsoft.com/office/officeart/2008/layout/LinedList"/>
    <dgm:cxn modelId="{8FA5EADA-95C1-4D98-A6E5-DDC20085425D}" type="presParOf" srcId="{39C8CA3F-DF0D-4B0C-B5B3-E27CA23724A5}" destId="{0780A8E9-28E7-40E8-A487-84472FE56EDA}" srcOrd="2" destOrd="0" presId="urn:microsoft.com/office/officeart/2008/layout/LinedList"/>
    <dgm:cxn modelId="{49F44C08-D758-4012-9121-96EA08AD76CC}" type="presParOf" srcId="{39C8CA3F-DF0D-4B0C-B5B3-E27CA23724A5}" destId="{C78562A3-14E4-4F28-B004-04CADB61180E}" srcOrd="3" destOrd="0" presId="urn:microsoft.com/office/officeart/2008/layout/LinedList"/>
    <dgm:cxn modelId="{11C8FB50-37BD-4F6D-884C-21C26FBFBDAA}" type="presParOf" srcId="{C78562A3-14E4-4F28-B004-04CADB61180E}" destId="{A0B9A453-8B3C-4C5E-992C-ABC9C12AFF82}" srcOrd="0" destOrd="0" presId="urn:microsoft.com/office/officeart/2008/layout/LinedList"/>
    <dgm:cxn modelId="{F4F9C13C-0476-4D6B-A641-6AFE4FB6354D}" type="presParOf" srcId="{C78562A3-14E4-4F28-B004-04CADB61180E}" destId="{8C37E5CA-1D6F-4581-A707-C2D9B57EE418}" srcOrd="1" destOrd="0" presId="urn:microsoft.com/office/officeart/2008/layout/LinedList"/>
    <dgm:cxn modelId="{45F0BF4E-A56E-49C9-9E5A-29967230C799}" type="presParOf" srcId="{39C8CA3F-DF0D-4B0C-B5B3-E27CA23724A5}" destId="{9BC423B5-F686-4F2A-9D04-09993BC2E81A}" srcOrd="4" destOrd="0" presId="urn:microsoft.com/office/officeart/2008/layout/LinedList"/>
    <dgm:cxn modelId="{9E4BAE42-8A37-4757-B90E-862478681513}" type="presParOf" srcId="{39C8CA3F-DF0D-4B0C-B5B3-E27CA23724A5}" destId="{14AB36E9-800B-44D3-8AD2-6B7F8189E9A9}" srcOrd="5" destOrd="0" presId="urn:microsoft.com/office/officeart/2008/layout/LinedList"/>
    <dgm:cxn modelId="{2888DD18-2349-4974-B8AC-B76EADA280A1}" type="presParOf" srcId="{14AB36E9-800B-44D3-8AD2-6B7F8189E9A9}" destId="{2813FC2F-A151-4733-9E34-8819E34F4121}" srcOrd="0" destOrd="0" presId="urn:microsoft.com/office/officeart/2008/layout/LinedList"/>
    <dgm:cxn modelId="{1FCA9E8C-AEBA-44BB-B027-04B44D394B6C}" type="presParOf" srcId="{14AB36E9-800B-44D3-8AD2-6B7F8189E9A9}" destId="{470BB5C7-5F25-4513-B29F-6E43834B5D9F}" srcOrd="1" destOrd="0" presId="urn:microsoft.com/office/officeart/2008/layout/LinedList"/>
    <dgm:cxn modelId="{6ACFEBBF-7F61-4F88-8B61-6081F8BC77DB}" type="presParOf" srcId="{39C8CA3F-DF0D-4B0C-B5B3-E27CA23724A5}" destId="{A954A3D5-97CC-4A66-A251-B0B66D1B6AED}" srcOrd="6" destOrd="0" presId="urn:microsoft.com/office/officeart/2008/layout/LinedList"/>
    <dgm:cxn modelId="{CE9D4E5F-82F7-443D-8638-5DDB9D13FB2D}" type="presParOf" srcId="{39C8CA3F-DF0D-4B0C-B5B3-E27CA23724A5}" destId="{59A029DE-EE37-4145-8BB6-C1B48EBF105F}" srcOrd="7" destOrd="0" presId="urn:microsoft.com/office/officeart/2008/layout/LinedList"/>
    <dgm:cxn modelId="{E0A150B2-504E-440B-B2B8-6C0E08EA7D45}" type="presParOf" srcId="{59A029DE-EE37-4145-8BB6-C1B48EBF105F}" destId="{3BDF3F52-B5A9-4BCE-8286-EFBEABE10E09}" srcOrd="0" destOrd="0" presId="urn:microsoft.com/office/officeart/2008/layout/LinedList"/>
    <dgm:cxn modelId="{F98C9639-DE54-424B-8DEB-6CB6F8E982EF}" type="presParOf" srcId="{59A029DE-EE37-4145-8BB6-C1B48EBF105F}" destId="{886E0CD0-0D2B-4D0C-A0A8-E51FE732428D}" srcOrd="1" destOrd="0" presId="urn:microsoft.com/office/officeart/2008/layout/LinedList"/>
    <dgm:cxn modelId="{A4DE8137-9968-4E89-A4BC-6C5D3729A591}" type="presParOf" srcId="{39C8CA3F-DF0D-4B0C-B5B3-E27CA23724A5}" destId="{260F3255-0FDA-431A-AFA6-A84C14D3830E}" srcOrd="8" destOrd="0" presId="urn:microsoft.com/office/officeart/2008/layout/LinedList"/>
    <dgm:cxn modelId="{1FB35433-5262-475F-8A83-2BCF3C9B42B9}" type="presParOf" srcId="{39C8CA3F-DF0D-4B0C-B5B3-E27CA23724A5}" destId="{32F2EB2D-0BEA-42A1-9FA6-C8EB5B2E60DB}" srcOrd="9" destOrd="0" presId="urn:microsoft.com/office/officeart/2008/layout/LinedList"/>
    <dgm:cxn modelId="{97F60E27-10FD-4EAF-8B3D-0B1DF156A400}" type="presParOf" srcId="{32F2EB2D-0BEA-42A1-9FA6-C8EB5B2E60DB}" destId="{24BC823C-FC32-4729-B866-11930C3D08FE}" srcOrd="0" destOrd="0" presId="urn:microsoft.com/office/officeart/2008/layout/LinedList"/>
    <dgm:cxn modelId="{801434CD-A515-4763-B18B-883360617DF3}" type="presParOf" srcId="{32F2EB2D-0BEA-42A1-9FA6-C8EB5B2E60DB}" destId="{61AD66BB-BC87-4FE5-9432-7FC47165961D}" srcOrd="1" destOrd="0" presId="urn:microsoft.com/office/officeart/2008/layout/LinedList"/>
    <dgm:cxn modelId="{87E57714-263B-4FC1-9B78-37677AC122BE}" type="presParOf" srcId="{39C8CA3F-DF0D-4B0C-B5B3-E27CA23724A5}" destId="{065C85C8-2CCD-4001-B048-7A30479969F4}" srcOrd="10" destOrd="0" presId="urn:microsoft.com/office/officeart/2008/layout/LinedList"/>
    <dgm:cxn modelId="{A1E281E3-3C1E-4F0E-919A-5B3F957E8F44}" type="presParOf" srcId="{39C8CA3F-DF0D-4B0C-B5B3-E27CA23724A5}" destId="{C1CDAA05-DE29-4F64-AD09-6A66BE7DF66D}" srcOrd="11" destOrd="0" presId="urn:microsoft.com/office/officeart/2008/layout/LinedList"/>
    <dgm:cxn modelId="{2B4B86D7-2AE0-4002-83F6-A05E56C357B9}" type="presParOf" srcId="{C1CDAA05-DE29-4F64-AD09-6A66BE7DF66D}" destId="{4AB72C92-3316-4C32-B92D-48F6A965588D}" srcOrd="0" destOrd="0" presId="urn:microsoft.com/office/officeart/2008/layout/LinedList"/>
    <dgm:cxn modelId="{9650FDF5-9F90-4BE6-BEBA-59CFC4AA4536}" type="presParOf" srcId="{C1CDAA05-DE29-4F64-AD09-6A66BE7DF66D}" destId="{0C3D9FBE-9E5C-49C8-B3F2-D1310CF232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76D6F0-4C33-4A5E-BA90-0AAFE2E0AB3C}" type="doc">
      <dgm:prSet loTypeId="urn:microsoft.com/office/officeart/2016/7/layout/RepeatingBendingProcessNew" loCatId="process" qsTypeId="urn:microsoft.com/office/officeart/2005/8/quickstyle/simple1" qsCatId="simple" csTypeId="urn:microsoft.com/office/officeart/2005/8/colors/accent0_2" csCatId="mainScheme" phldr="1"/>
      <dgm:spPr/>
      <dgm:t>
        <a:bodyPr/>
        <a:lstStyle/>
        <a:p>
          <a:endParaRPr lang="en-US"/>
        </a:p>
      </dgm:t>
    </dgm:pt>
    <dgm:pt modelId="{825102B1-6BAE-498D-A0D6-DDBECDF60AF1}">
      <dgm:prSet/>
      <dgm:spPr/>
      <dgm:t>
        <a:bodyPr/>
        <a:lstStyle/>
        <a:p>
          <a:r>
            <a:rPr lang="en-US"/>
            <a:t>Four brothers separated at birth and sent to live with different families,</a:t>
          </a:r>
        </a:p>
      </dgm:t>
    </dgm:pt>
    <dgm:pt modelId="{C54E8521-308F-4B21-8AA4-9B269205C963}" type="parTrans" cxnId="{C866BF45-259A-471A-9C32-31E292108C24}">
      <dgm:prSet/>
      <dgm:spPr/>
      <dgm:t>
        <a:bodyPr/>
        <a:lstStyle/>
        <a:p>
          <a:endParaRPr lang="en-US"/>
        </a:p>
      </dgm:t>
    </dgm:pt>
    <dgm:pt modelId="{3D666FF3-D7D6-43D1-A086-01BA68F5E2C6}" type="sibTrans" cxnId="{C866BF45-259A-471A-9C32-31E292108C24}">
      <dgm:prSet/>
      <dgm:spPr/>
      <dgm:t>
        <a:bodyPr/>
        <a:lstStyle/>
        <a:p>
          <a:endParaRPr lang="en-US"/>
        </a:p>
      </dgm:t>
    </dgm:pt>
    <dgm:pt modelId="{F5BA76B8-A281-4BEA-B5E4-5588D120BE27}">
      <dgm:prSet/>
      <dgm:spPr/>
      <dgm:t>
        <a:bodyPr/>
        <a:lstStyle/>
        <a:p>
          <a:r>
            <a:rPr lang="en-US" dirty="0"/>
            <a:t>(Thief) The brother grew up and lived with his life the commoners and mastered the skill of robbing and was known as the best con artist among the commoners in the kingdom.</a:t>
          </a:r>
        </a:p>
      </dgm:t>
    </dgm:pt>
    <dgm:pt modelId="{D23CED38-04F5-4D82-922E-649E8F88FC70}" type="parTrans" cxnId="{1EFC04B2-3CD7-44CA-9D66-C32A21930C8F}">
      <dgm:prSet/>
      <dgm:spPr/>
      <dgm:t>
        <a:bodyPr/>
        <a:lstStyle/>
        <a:p>
          <a:endParaRPr lang="en-US"/>
        </a:p>
      </dgm:t>
    </dgm:pt>
    <dgm:pt modelId="{FB384387-911A-44FF-ADAE-05995B0F82D9}" type="sibTrans" cxnId="{1EFC04B2-3CD7-44CA-9D66-C32A21930C8F}">
      <dgm:prSet/>
      <dgm:spPr/>
      <dgm:t>
        <a:bodyPr/>
        <a:lstStyle/>
        <a:p>
          <a:endParaRPr lang="en-US"/>
        </a:p>
      </dgm:t>
    </dgm:pt>
    <dgm:pt modelId="{8DF0BECE-BB89-45A3-8E5C-F22FC204BFE0}">
      <dgm:prSet/>
      <dgm:spPr/>
      <dgm:t>
        <a:bodyPr/>
        <a:lstStyle/>
        <a:p>
          <a:r>
            <a:rPr lang="en-US" dirty="0"/>
            <a:t>(Wizard) taken in by a wizard as his apprentice, he was taught the divine skill of magic at a young age while left in this mans care, through the help of his master he was taught to master the art of potion making, spellcasting, and inscription.</a:t>
          </a:r>
        </a:p>
      </dgm:t>
    </dgm:pt>
    <dgm:pt modelId="{7D7AF3FE-C529-468D-AF1C-E03B955C6D36}" type="parTrans" cxnId="{077338A3-1BFC-4AA7-9365-9F0426C9717A}">
      <dgm:prSet/>
      <dgm:spPr/>
      <dgm:t>
        <a:bodyPr/>
        <a:lstStyle/>
        <a:p>
          <a:endParaRPr lang="en-US"/>
        </a:p>
      </dgm:t>
    </dgm:pt>
    <dgm:pt modelId="{B6642BC3-241D-419C-AB04-04A207019077}" type="sibTrans" cxnId="{077338A3-1BFC-4AA7-9365-9F0426C9717A}">
      <dgm:prSet/>
      <dgm:spPr/>
      <dgm:t>
        <a:bodyPr/>
        <a:lstStyle/>
        <a:p>
          <a:endParaRPr lang="en-US"/>
        </a:p>
      </dgm:t>
    </dgm:pt>
    <dgm:pt modelId="{2962B9E4-17FF-43FC-8422-2703D2BA7EF9}">
      <dgm:prSet/>
      <dgm:spPr/>
      <dgm:t>
        <a:bodyPr/>
        <a:lstStyle/>
        <a:p>
          <a:r>
            <a:rPr lang="en-US" dirty="0"/>
            <a:t>The brothers individually set to find their birth parents met in the jungle to realized how similar they were. They set out on a journey to find their long-lost parents that mysteriously vanished while investigating a cursed temple. It was their curiosity to find their birth parents that got them together and it’s the natural bond between them that will help them overcome the odds of cursed temple.</a:t>
          </a:r>
        </a:p>
      </dgm:t>
    </dgm:pt>
    <dgm:pt modelId="{5BBE7FFB-F1B8-43EC-BB90-134F12FC0FEF}" type="parTrans" cxnId="{3F0148EA-E14F-491A-A951-9BF11AB7B451}">
      <dgm:prSet/>
      <dgm:spPr/>
      <dgm:t>
        <a:bodyPr/>
        <a:lstStyle/>
        <a:p>
          <a:endParaRPr lang="en-US"/>
        </a:p>
      </dgm:t>
    </dgm:pt>
    <dgm:pt modelId="{01849DEC-CE2E-4BCF-A962-90A071BF706F}" type="sibTrans" cxnId="{3F0148EA-E14F-491A-A951-9BF11AB7B451}">
      <dgm:prSet/>
      <dgm:spPr/>
      <dgm:t>
        <a:bodyPr/>
        <a:lstStyle/>
        <a:p>
          <a:endParaRPr lang="en-US"/>
        </a:p>
      </dgm:t>
    </dgm:pt>
    <dgm:pt modelId="{9D1A912A-4FEA-440C-9954-7620E2E82A9E}">
      <dgm:prSet/>
      <dgm:spPr/>
      <dgm:t>
        <a:bodyPr/>
        <a:lstStyle/>
        <a:p>
          <a:r>
            <a:rPr lang="en-US" dirty="0"/>
            <a:t>Kill the Boss and reunite with parents or DIE!!</a:t>
          </a:r>
        </a:p>
      </dgm:t>
    </dgm:pt>
    <dgm:pt modelId="{97D4D65C-CC9C-42D3-8701-BCD3091C7137}" type="parTrans" cxnId="{63C8F1AD-AB84-4761-8738-D8489872DE18}">
      <dgm:prSet/>
      <dgm:spPr/>
      <dgm:t>
        <a:bodyPr/>
        <a:lstStyle/>
        <a:p>
          <a:endParaRPr lang="en-US"/>
        </a:p>
      </dgm:t>
    </dgm:pt>
    <dgm:pt modelId="{8EB6E507-E43C-4BA2-9895-4382AC3506F7}" type="sibTrans" cxnId="{63C8F1AD-AB84-4761-8738-D8489872DE18}">
      <dgm:prSet/>
      <dgm:spPr/>
      <dgm:t>
        <a:bodyPr/>
        <a:lstStyle/>
        <a:p>
          <a:endParaRPr lang="en-US"/>
        </a:p>
      </dgm:t>
    </dgm:pt>
    <dgm:pt modelId="{880C54D7-BC9D-4782-BFC9-3724350A9A26}" type="pres">
      <dgm:prSet presAssocID="{B476D6F0-4C33-4A5E-BA90-0AAFE2E0AB3C}" presName="Name0" presStyleCnt="0">
        <dgm:presLayoutVars>
          <dgm:dir/>
          <dgm:resizeHandles val="exact"/>
        </dgm:presLayoutVars>
      </dgm:prSet>
      <dgm:spPr/>
    </dgm:pt>
    <dgm:pt modelId="{C0B69DFD-6A88-4986-B246-3191B6327738}" type="pres">
      <dgm:prSet presAssocID="{825102B1-6BAE-498D-A0D6-DDBECDF60AF1}" presName="node" presStyleLbl="node1" presStyleIdx="0" presStyleCnt="5">
        <dgm:presLayoutVars>
          <dgm:bulletEnabled val="1"/>
        </dgm:presLayoutVars>
      </dgm:prSet>
      <dgm:spPr/>
    </dgm:pt>
    <dgm:pt modelId="{8E721029-0074-473A-9C78-39E74832F799}" type="pres">
      <dgm:prSet presAssocID="{3D666FF3-D7D6-43D1-A086-01BA68F5E2C6}" presName="sibTrans" presStyleLbl="sibTrans1D1" presStyleIdx="0" presStyleCnt="4"/>
      <dgm:spPr/>
    </dgm:pt>
    <dgm:pt modelId="{0E282DCF-A43A-4C7A-9767-450E22BA9F8A}" type="pres">
      <dgm:prSet presAssocID="{3D666FF3-D7D6-43D1-A086-01BA68F5E2C6}" presName="connectorText" presStyleLbl="sibTrans1D1" presStyleIdx="0" presStyleCnt="4"/>
      <dgm:spPr/>
    </dgm:pt>
    <dgm:pt modelId="{9C4C3F8E-A955-4B4E-AA12-D8E5334C3183}" type="pres">
      <dgm:prSet presAssocID="{F5BA76B8-A281-4BEA-B5E4-5588D120BE27}" presName="node" presStyleLbl="node1" presStyleIdx="1" presStyleCnt="5">
        <dgm:presLayoutVars>
          <dgm:bulletEnabled val="1"/>
        </dgm:presLayoutVars>
      </dgm:prSet>
      <dgm:spPr/>
    </dgm:pt>
    <dgm:pt modelId="{591B70BD-D963-438D-83AF-7B199EEE6473}" type="pres">
      <dgm:prSet presAssocID="{FB384387-911A-44FF-ADAE-05995B0F82D9}" presName="sibTrans" presStyleLbl="sibTrans1D1" presStyleIdx="1" presStyleCnt="4"/>
      <dgm:spPr/>
    </dgm:pt>
    <dgm:pt modelId="{085585C3-07E9-4519-8B49-6DA33B433AF5}" type="pres">
      <dgm:prSet presAssocID="{FB384387-911A-44FF-ADAE-05995B0F82D9}" presName="connectorText" presStyleLbl="sibTrans1D1" presStyleIdx="1" presStyleCnt="4"/>
      <dgm:spPr/>
    </dgm:pt>
    <dgm:pt modelId="{F4FF9F07-FED5-4994-99A1-BCB576B83DEB}" type="pres">
      <dgm:prSet presAssocID="{8DF0BECE-BB89-45A3-8E5C-F22FC204BFE0}" presName="node" presStyleLbl="node1" presStyleIdx="2" presStyleCnt="5">
        <dgm:presLayoutVars>
          <dgm:bulletEnabled val="1"/>
        </dgm:presLayoutVars>
      </dgm:prSet>
      <dgm:spPr/>
    </dgm:pt>
    <dgm:pt modelId="{1B93E366-C9E7-4764-A259-0F942D32199E}" type="pres">
      <dgm:prSet presAssocID="{B6642BC3-241D-419C-AB04-04A207019077}" presName="sibTrans" presStyleLbl="sibTrans1D1" presStyleIdx="2" presStyleCnt="4"/>
      <dgm:spPr/>
    </dgm:pt>
    <dgm:pt modelId="{4A5428B2-4E2F-4A07-8027-840687358D23}" type="pres">
      <dgm:prSet presAssocID="{B6642BC3-241D-419C-AB04-04A207019077}" presName="connectorText" presStyleLbl="sibTrans1D1" presStyleIdx="2" presStyleCnt="4"/>
      <dgm:spPr/>
    </dgm:pt>
    <dgm:pt modelId="{47EEB2C6-A7AD-40C4-A13B-24161B37544D}" type="pres">
      <dgm:prSet presAssocID="{2962B9E4-17FF-43FC-8422-2703D2BA7EF9}" presName="node" presStyleLbl="node1" presStyleIdx="3" presStyleCnt="5">
        <dgm:presLayoutVars>
          <dgm:bulletEnabled val="1"/>
        </dgm:presLayoutVars>
      </dgm:prSet>
      <dgm:spPr/>
    </dgm:pt>
    <dgm:pt modelId="{378432B2-9D10-4EE9-9C53-0D5945AC9144}" type="pres">
      <dgm:prSet presAssocID="{01849DEC-CE2E-4BCF-A962-90A071BF706F}" presName="sibTrans" presStyleLbl="sibTrans1D1" presStyleIdx="3" presStyleCnt="4"/>
      <dgm:spPr/>
    </dgm:pt>
    <dgm:pt modelId="{FEF1C2F5-4359-4798-98CA-D186CA762A60}" type="pres">
      <dgm:prSet presAssocID="{01849DEC-CE2E-4BCF-A962-90A071BF706F}" presName="connectorText" presStyleLbl="sibTrans1D1" presStyleIdx="3" presStyleCnt="4"/>
      <dgm:spPr/>
    </dgm:pt>
    <dgm:pt modelId="{3026C70F-3C50-4429-B856-269ED8AA8FC6}" type="pres">
      <dgm:prSet presAssocID="{9D1A912A-4FEA-440C-9954-7620E2E82A9E}" presName="node" presStyleLbl="node1" presStyleIdx="4" presStyleCnt="5">
        <dgm:presLayoutVars>
          <dgm:bulletEnabled val="1"/>
        </dgm:presLayoutVars>
      </dgm:prSet>
      <dgm:spPr/>
    </dgm:pt>
  </dgm:ptLst>
  <dgm:cxnLst>
    <dgm:cxn modelId="{B2875F0A-E2C1-418C-9956-3299F01993B5}" type="presOf" srcId="{01849DEC-CE2E-4BCF-A962-90A071BF706F}" destId="{FEF1C2F5-4359-4798-98CA-D186CA762A60}" srcOrd="1" destOrd="0" presId="urn:microsoft.com/office/officeart/2016/7/layout/RepeatingBendingProcessNew"/>
    <dgm:cxn modelId="{DB42AC0F-413A-4ACB-9EEA-C75074691E01}" type="presOf" srcId="{9D1A912A-4FEA-440C-9954-7620E2E82A9E}" destId="{3026C70F-3C50-4429-B856-269ED8AA8FC6}" srcOrd="0" destOrd="0" presId="urn:microsoft.com/office/officeart/2016/7/layout/RepeatingBendingProcessNew"/>
    <dgm:cxn modelId="{FF43A834-FF69-4C3A-BFB9-88858BF6C416}" type="presOf" srcId="{B476D6F0-4C33-4A5E-BA90-0AAFE2E0AB3C}" destId="{880C54D7-BC9D-4782-BFC9-3724350A9A26}" srcOrd="0" destOrd="0" presId="urn:microsoft.com/office/officeart/2016/7/layout/RepeatingBendingProcessNew"/>
    <dgm:cxn modelId="{59C5A03F-BBFF-49BE-9B61-B167D2CE56CA}" type="presOf" srcId="{B6642BC3-241D-419C-AB04-04A207019077}" destId="{4A5428B2-4E2F-4A07-8027-840687358D23}" srcOrd="1" destOrd="0" presId="urn:microsoft.com/office/officeart/2016/7/layout/RepeatingBendingProcessNew"/>
    <dgm:cxn modelId="{30148E5F-AEF5-416B-8974-C64777C43827}" type="presOf" srcId="{3D666FF3-D7D6-43D1-A086-01BA68F5E2C6}" destId="{8E721029-0074-473A-9C78-39E74832F799}" srcOrd="0" destOrd="0" presId="urn:microsoft.com/office/officeart/2016/7/layout/RepeatingBendingProcessNew"/>
    <dgm:cxn modelId="{7D9BC541-0865-4459-BCA7-CCF134E657F8}" type="presOf" srcId="{FB384387-911A-44FF-ADAE-05995B0F82D9}" destId="{085585C3-07E9-4519-8B49-6DA33B433AF5}" srcOrd="1" destOrd="0" presId="urn:microsoft.com/office/officeart/2016/7/layout/RepeatingBendingProcessNew"/>
    <dgm:cxn modelId="{C866BF45-259A-471A-9C32-31E292108C24}" srcId="{B476D6F0-4C33-4A5E-BA90-0AAFE2E0AB3C}" destId="{825102B1-6BAE-498D-A0D6-DDBECDF60AF1}" srcOrd="0" destOrd="0" parTransId="{C54E8521-308F-4B21-8AA4-9B269205C963}" sibTransId="{3D666FF3-D7D6-43D1-A086-01BA68F5E2C6}"/>
    <dgm:cxn modelId="{327C7651-8752-40BB-BD79-283AF8352034}" type="presOf" srcId="{8DF0BECE-BB89-45A3-8E5C-F22FC204BFE0}" destId="{F4FF9F07-FED5-4994-99A1-BCB576B83DEB}" srcOrd="0" destOrd="0" presId="urn:microsoft.com/office/officeart/2016/7/layout/RepeatingBendingProcessNew"/>
    <dgm:cxn modelId="{5E34C080-E33E-427F-8951-E2726486BC38}" type="presOf" srcId="{825102B1-6BAE-498D-A0D6-DDBECDF60AF1}" destId="{C0B69DFD-6A88-4986-B246-3191B6327738}" srcOrd="0" destOrd="0" presId="urn:microsoft.com/office/officeart/2016/7/layout/RepeatingBendingProcessNew"/>
    <dgm:cxn modelId="{D318FA8D-A4E6-4FD4-A044-6ED4E2792BA2}" type="presOf" srcId="{B6642BC3-241D-419C-AB04-04A207019077}" destId="{1B93E366-C9E7-4764-A259-0F942D32199E}" srcOrd="0" destOrd="0" presId="urn:microsoft.com/office/officeart/2016/7/layout/RepeatingBendingProcessNew"/>
    <dgm:cxn modelId="{077338A3-1BFC-4AA7-9365-9F0426C9717A}" srcId="{B476D6F0-4C33-4A5E-BA90-0AAFE2E0AB3C}" destId="{8DF0BECE-BB89-45A3-8E5C-F22FC204BFE0}" srcOrd="2" destOrd="0" parTransId="{7D7AF3FE-C529-468D-AF1C-E03B955C6D36}" sibTransId="{B6642BC3-241D-419C-AB04-04A207019077}"/>
    <dgm:cxn modelId="{63C8F1AD-AB84-4761-8738-D8489872DE18}" srcId="{B476D6F0-4C33-4A5E-BA90-0AAFE2E0AB3C}" destId="{9D1A912A-4FEA-440C-9954-7620E2E82A9E}" srcOrd="4" destOrd="0" parTransId="{97D4D65C-CC9C-42D3-8701-BCD3091C7137}" sibTransId="{8EB6E507-E43C-4BA2-9895-4382AC3506F7}"/>
    <dgm:cxn modelId="{1EFC04B2-3CD7-44CA-9D66-C32A21930C8F}" srcId="{B476D6F0-4C33-4A5E-BA90-0AAFE2E0AB3C}" destId="{F5BA76B8-A281-4BEA-B5E4-5588D120BE27}" srcOrd="1" destOrd="0" parTransId="{D23CED38-04F5-4D82-922E-649E8F88FC70}" sibTransId="{FB384387-911A-44FF-ADAE-05995B0F82D9}"/>
    <dgm:cxn modelId="{77AB49B2-4600-441E-A8E2-7D10DCFACCFC}" type="presOf" srcId="{F5BA76B8-A281-4BEA-B5E4-5588D120BE27}" destId="{9C4C3F8E-A955-4B4E-AA12-D8E5334C3183}" srcOrd="0" destOrd="0" presId="urn:microsoft.com/office/officeart/2016/7/layout/RepeatingBendingProcessNew"/>
    <dgm:cxn modelId="{98EDC8B8-5103-4498-95AC-6952DB8FC34A}" type="presOf" srcId="{2962B9E4-17FF-43FC-8422-2703D2BA7EF9}" destId="{47EEB2C6-A7AD-40C4-A13B-24161B37544D}" srcOrd="0" destOrd="0" presId="urn:microsoft.com/office/officeart/2016/7/layout/RepeatingBendingProcessNew"/>
    <dgm:cxn modelId="{E1A4D2E7-FC45-473F-B61A-BDB11A31F59D}" type="presOf" srcId="{01849DEC-CE2E-4BCF-A962-90A071BF706F}" destId="{378432B2-9D10-4EE9-9C53-0D5945AC9144}" srcOrd="0" destOrd="0" presId="urn:microsoft.com/office/officeart/2016/7/layout/RepeatingBendingProcessNew"/>
    <dgm:cxn modelId="{3F0148EA-E14F-491A-A951-9BF11AB7B451}" srcId="{B476D6F0-4C33-4A5E-BA90-0AAFE2E0AB3C}" destId="{2962B9E4-17FF-43FC-8422-2703D2BA7EF9}" srcOrd="3" destOrd="0" parTransId="{5BBE7FFB-F1B8-43EC-BB90-134F12FC0FEF}" sibTransId="{01849DEC-CE2E-4BCF-A962-90A071BF706F}"/>
    <dgm:cxn modelId="{42B953FC-8C63-492D-9770-2CE194AFB96D}" type="presOf" srcId="{3D666FF3-D7D6-43D1-A086-01BA68F5E2C6}" destId="{0E282DCF-A43A-4C7A-9767-450E22BA9F8A}" srcOrd="1" destOrd="0" presId="urn:microsoft.com/office/officeart/2016/7/layout/RepeatingBendingProcessNew"/>
    <dgm:cxn modelId="{065D4BFD-6617-484E-96D8-3E992AED81BD}" type="presOf" srcId="{FB384387-911A-44FF-ADAE-05995B0F82D9}" destId="{591B70BD-D963-438D-83AF-7B199EEE6473}" srcOrd="0" destOrd="0" presId="urn:microsoft.com/office/officeart/2016/7/layout/RepeatingBendingProcessNew"/>
    <dgm:cxn modelId="{F5D88ED6-70BF-454E-AA1C-682C71A7BC88}" type="presParOf" srcId="{880C54D7-BC9D-4782-BFC9-3724350A9A26}" destId="{C0B69DFD-6A88-4986-B246-3191B6327738}" srcOrd="0" destOrd="0" presId="urn:microsoft.com/office/officeart/2016/7/layout/RepeatingBendingProcessNew"/>
    <dgm:cxn modelId="{F5A68BB4-289F-4D06-BC02-2D32D66B2D9B}" type="presParOf" srcId="{880C54D7-BC9D-4782-BFC9-3724350A9A26}" destId="{8E721029-0074-473A-9C78-39E74832F799}" srcOrd="1" destOrd="0" presId="urn:microsoft.com/office/officeart/2016/7/layout/RepeatingBendingProcessNew"/>
    <dgm:cxn modelId="{9D500F19-7DAF-4429-9138-F72A92F732D4}" type="presParOf" srcId="{8E721029-0074-473A-9C78-39E74832F799}" destId="{0E282DCF-A43A-4C7A-9767-450E22BA9F8A}" srcOrd="0" destOrd="0" presId="urn:microsoft.com/office/officeart/2016/7/layout/RepeatingBendingProcessNew"/>
    <dgm:cxn modelId="{651FF3EE-D58A-4469-A72A-EBC33A71A00F}" type="presParOf" srcId="{880C54D7-BC9D-4782-BFC9-3724350A9A26}" destId="{9C4C3F8E-A955-4B4E-AA12-D8E5334C3183}" srcOrd="2" destOrd="0" presId="urn:microsoft.com/office/officeart/2016/7/layout/RepeatingBendingProcessNew"/>
    <dgm:cxn modelId="{8FDC2EA6-D4C2-4DD4-8AEE-7DDA577A0F75}" type="presParOf" srcId="{880C54D7-BC9D-4782-BFC9-3724350A9A26}" destId="{591B70BD-D963-438D-83AF-7B199EEE6473}" srcOrd="3" destOrd="0" presId="urn:microsoft.com/office/officeart/2016/7/layout/RepeatingBendingProcessNew"/>
    <dgm:cxn modelId="{71B1B357-E2FB-48AA-A086-46ABD27F07B2}" type="presParOf" srcId="{591B70BD-D963-438D-83AF-7B199EEE6473}" destId="{085585C3-07E9-4519-8B49-6DA33B433AF5}" srcOrd="0" destOrd="0" presId="urn:microsoft.com/office/officeart/2016/7/layout/RepeatingBendingProcessNew"/>
    <dgm:cxn modelId="{79AAEA63-D245-40F1-91E9-AD0552D4EC71}" type="presParOf" srcId="{880C54D7-BC9D-4782-BFC9-3724350A9A26}" destId="{F4FF9F07-FED5-4994-99A1-BCB576B83DEB}" srcOrd="4" destOrd="0" presId="urn:microsoft.com/office/officeart/2016/7/layout/RepeatingBendingProcessNew"/>
    <dgm:cxn modelId="{883B8B36-9DDB-4519-9168-80232ACEA47A}" type="presParOf" srcId="{880C54D7-BC9D-4782-BFC9-3724350A9A26}" destId="{1B93E366-C9E7-4764-A259-0F942D32199E}" srcOrd="5" destOrd="0" presId="urn:microsoft.com/office/officeart/2016/7/layout/RepeatingBendingProcessNew"/>
    <dgm:cxn modelId="{21673517-DBCF-4060-A098-D891CF6BC7B5}" type="presParOf" srcId="{1B93E366-C9E7-4764-A259-0F942D32199E}" destId="{4A5428B2-4E2F-4A07-8027-840687358D23}" srcOrd="0" destOrd="0" presId="urn:microsoft.com/office/officeart/2016/7/layout/RepeatingBendingProcessNew"/>
    <dgm:cxn modelId="{0B2953BB-F974-4302-A333-2398093F6ABE}" type="presParOf" srcId="{880C54D7-BC9D-4782-BFC9-3724350A9A26}" destId="{47EEB2C6-A7AD-40C4-A13B-24161B37544D}" srcOrd="6" destOrd="0" presId="urn:microsoft.com/office/officeart/2016/7/layout/RepeatingBendingProcessNew"/>
    <dgm:cxn modelId="{DE0E6F97-F4D1-49EE-840C-DCE84143D8CF}" type="presParOf" srcId="{880C54D7-BC9D-4782-BFC9-3724350A9A26}" destId="{378432B2-9D10-4EE9-9C53-0D5945AC9144}" srcOrd="7" destOrd="0" presId="urn:microsoft.com/office/officeart/2016/7/layout/RepeatingBendingProcessNew"/>
    <dgm:cxn modelId="{EB813925-6038-42B4-85D9-912541B3AB30}" type="presParOf" srcId="{378432B2-9D10-4EE9-9C53-0D5945AC9144}" destId="{FEF1C2F5-4359-4798-98CA-D186CA762A60}" srcOrd="0" destOrd="0" presId="urn:microsoft.com/office/officeart/2016/7/layout/RepeatingBendingProcessNew"/>
    <dgm:cxn modelId="{D7B9D8E1-6BD5-43BF-8B5D-B7A55E337A75}" type="presParOf" srcId="{880C54D7-BC9D-4782-BFC9-3724350A9A26}" destId="{3026C70F-3C50-4429-B856-269ED8AA8FC6}"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D0749D-3EC5-4F70-A754-6008A24A4EA3}" type="doc">
      <dgm:prSet loTypeId="urn:microsoft.com/office/officeart/2005/8/layout/process5" loCatId="process" qsTypeId="urn:microsoft.com/office/officeart/2005/8/quickstyle/simple3" qsCatId="simple" csTypeId="urn:microsoft.com/office/officeart/2005/8/colors/accent5_1" csCatId="accent5"/>
      <dgm:spPr/>
      <dgm:t>
        <a:bodyPr/>
        <a:lstStyle/>
        <a:p>
          <a:endParaRPr lang="en-US"/>
        </a:p>
      </dgm:t>
    </dgm:pt>
    <dgm:pt modelId="{09225868-3B51-46D1-91E2-4FD3D19B17A5}">
      <dgm:prSet/>
      <dgm:spPr/>
      <dgm:t>
        <a:bodyPr/>
        <a:lstStyle/>
        <a:p>
          <a:r>
            <a:rPr lang="en-US"/>
            <a:t>In order to create this game, here are some of our influences:</a:t>
          </a:r>
        </a:p>
      </dgm:t>
    </dgm:pt>
    <dgm:pt modelId="{89015FAA-2BA8-4500-9694-570BD84205CF}" type="parTrans" cxnId="{1960F34B-428D-4EB7-A6CC-6302232D5B65}">
      <dgm:prSet/>
      <dgm:spPr/>
      <dgm:t>
        <a:bodyPr/>
        <a:lstStyle/>
        <a:p>
          <a:endParaRPr lang="en-US"/>
        </a:p>
      </dgm:t>
    </dgm:pt>
    <dgm:pt modelId="{DF56E6FF-1DC3-4455-B79F-D6453CB03A19}" type="sibTrans" cxnId="{1960F34B-428D-4EB7-A6CC-6302232D5B65}">
      <dgm:prSet/>
      <dgm:spPr/>
      <dgm:t>
        <a:bodyPr/>
        <a:lstStyle/>
        <a:p>
          <a:endParaRPr lang="en-US"/>
        </a:p>
      </dgm:t>
    </dgm:pt>
    <dgm:pt modelId="{78104842-29BF-4F88-BD84-D63B0C600185}">
      <dgm:prSet/>
      <dgm:spPr/>
      <dgm:t>
        <a:bodyPr/>
        <a:lstStyle/>
        <a:p>
          <a:r>
            <a:rPr lang="en-US"/>
            <a:t>The Legend of Zelda </a:t>
          </a:r>
        </a:p>
      </dgm:t>
    </dgm:pt>
    <dgm:pt modelId="{5E29DA41-5119-467C-A149-2F930CE7A195}" type="parTrans" cxnId="{E7E8EEDB-9256-42A1-A7B2-30A52507EFA5}">
      <dgm:prSet/>
      <dgm:spPr/>
      <dgm:t>
        <a:bodyPr/>
        <a:lstStyle/>
        <a:p>
          <a:endParaRPr lang="en-US"/>
        </a:p>
      </dgm:t>
    </dgm:pt>
    <dgm:pt modelId="{CF06830D-ACFD-49F8-B0DD-39DCB292A9A9}" type="sibTrans" cxnId="{E7E8EEDB-9256-42A1-A7B2-30A52507EFA5}">
      <dgm:prSet/>
      <dgm:spPr/>
      <dgm:t>
        <a:bodyPr/>
        <a:lstStyle/>
        <a:p>
          <a:endParaRPr lang="en-US"/>
        </a:p>
      </dgm:t>
    </dgm:pt>
    <dgm:pt modelId="{D95183C6-4289-4E59-83F0-179710C4EB17}">
      <dgm:prSet/>
      <dgm:spPr/>
      <dgm:t>
        <a:bodyPr/>
        <a:lstStyle/>
        <a:p>
          <a:r>
            <a:rPr lang="en-US"/>
            <a:t>Final Fantasy : Legend</a:t>
          </a:r>
        </a:p>
      </dgm:t>
    </dgm:pt>
    <dgm:pt modelId="{C7EBFEEB-4D2A-48AC-B5E8-D91AC9092CB8}" type="parTrans" cxnId="{DC380831-3009-4B59-B5D0-860AD9C7EE9E}">
      <dgm:prSet/>
      <dgm:spPr/>
      <dgm:t>
        <a:bodyPr/>
        <a:lstStyle/>
        <a:p>
          <a:endParaRPr lang="en-US"/>
        </a:p>
      </dgm:t>
    </dgm:pt>
    <dgm:pt modelId="{9D1E5424-A273-4465-B343-72342E9EA58E}" type="sibTrans" cxnId="{DC380831-3009-4B59-B5D0-860AD9C7EE9E}">
      <dgm:prSet/>
      <dgm:spPr/>
      <dgm:t>
        <a:bodyPr/>
        <a:lstStyle/>
        <a:p>
          <a:endParaRPr lang="en-US"/>
        </a:p>
      </dgm:t>
    </dgm:pt>
    <dgm:pt modelId="{BD3E2B6B-0806-4A11-BD0D-570658A864A7}">
      <dgm:prSet/>
      <dgm:spPr/>
      <dgm:t>
        <a:bodyPr/>
        <a:lstStyle/>
        <a:p>
          <a:r>
            <a:rPr lang="en-CA"/>
            <a:t>Project Kick-Off </a:t>
          </a:r>
          <a:endParaRPr lang="en-US"/>
        </a:p>
      </dgm:t>
    </dgm:pt>
    <dgm:pt modelId="{169A1774-C38E-40C6-A752-E53352598997}" type="parTrans" cxnId="{136FE040-8F8A-458F-B16B-6AD98D7BA38F}">
      <dgm:prSet/>
      <dgm:spPr/>
      <dgm:t>
        <a:bodyPr/>
        <a:lstStyle/>
        <a:p>
          <a:endParaRPr lang="en-US"/>
        </a:p>
      </dgm:t>
    </dgm:pt>
    <dgm:pt modelId="{83D82539-7E49-4E5C-902B-B3700EF4B3F8}" type="sibTrans" cxnId="{136FE040-8F8A-458F-B16B-6AD98D7BA38F}">
      <dgm:prSet/>
      <dgm:spPr/>
      <dgm:t>
        <a:bodyPr/>
        <a:lstStyle/>
        <a:p>
          <a:endParaRPr lang="en-US"/>
        </a:p>
      </dgm:t>
    </dgm:pt>
    <dgm:pt modelId="{DD76DD66-24E8-47C6-8354-4AAC722E0BF5}">
      <dgm:prSet/>
      <dgm:spPr/>
      <dgm:t>
        <a:bodyPr/>
        <a:lstStyle/>
        <a:p>
          <a:r>
            <a:rPr lang="en-US"/>
            <a:t>Repository to use (GitHub)</a:t>
          </a:r>
        </a:p>
      </dgm:t>
    </dgm:pt>
    <dgm:pt modelId="{1575BE38-CC7A-49DD-8EC8-32D0219FDDA3}" type="parTrans" cxnId="{21BA1E67-D8CE-4834-9039-8FD48372A1EF}">
      <dgm:prSet/>
      <dgm:spPr/>
      <dgm:t>
        <a:bodyPr/>
        <a:lstStyle/>
        <a:p>
          <a:endParaRPr lang="en-US"/>
        </a:p>
      </dgm:t>
    </dgm:pt>
    <dgm:pt modelId="{07043867-1E41-49D5-9ADE-FC0CCD75342F}" type="sibTrans" cxnId="{21BA1E67-D8CE-4834-9039-8FD48372A1EF}">
      <dgm:prSet/>
      <dgm:spPr/>
      <dgm:t>
        <a:bodyPr/>
        <a:lstStyle/>
        <a:p>
          <a:endParaRPr lang="en-US"/>
        </a:p>
      </dgm:t>
    </dgm:pt>
    <dgm:pt modelId="{D184ADB7-D834-4508-A547-5CDDEB0958EF}">
      <dgm:prSet/>
      <dgm:spPr/>
      <dgm:t>
        <a:bodyPr/>
        <a:lstStyle/>
        <a:p>
          <a:r>
            <a:rPr lang="en-US"/>
            <a:t>Test the game with every changes done to the game.</a:t>
          </a:r>
        </a:p>
      </dgm:t>
    </dgm:pt>
    <dgm:pt modelId="{D929CEFB-2BBD-48AE-AA5F-AB1747064188}" type="parTrans" cxnId="{B2AE6109-0FCB-4F05-915A-6F98A643D7C0}">
      <dgm:prSet/>
      <dgm:spPr/>
      <dgm:t>
        <a:bodyPr/>
        <a:lstStyle/>
        <a:p>
          <a:endParaRPr lang="en-US"/>
        </a:p>
      </dgm:t>
    </dgm:pt>
    <dgm:pt modelId="{6A31DA5C-8D0F-4F47-9714-B94C6AB4777F}" type="sibTrans" cxnId="{B2AE6109-0FCB-4F05-915A-6F98A643D7C0}">
      <dgm:prSet/>
      <dgm:spPr/>
      <dgm:t>
        <a:bodyPr/>
        <a:lstStyle/>
        <a:p>
          <a:endParaRPr lang="en-US"/>
        </a:p>
      </dgm:t>
    </dgm:pt>
    <dgm:pt modelId="{10993F30-6B82-4339-80AC-9D055B030194}">
      <dgm:prSet/>
      <dgm:spPr/>
      <dgm:t>
        <a:bodyPr/>
        <a:lstStyle/>
        <a:p>
          <a:r>
            <a:rPr lang="en-US"/>
            <a:t>Roadmap for each week.</a:t>
          </a:r>
        </a:p>
      </dgm:t>
    </dgm:pt>
    <dgm:pt modelId="{E52606F2-AA03-4508-8B2A-C072533A6721}" type="parTrans" cxnId="{07F22280-B162-47B4-A4F3-CDE2CA5080D7}">
      <dgm:prSet/>
      <dgm:spPr/>
      <dgm:t>
        <a:bodyPr/>
        <a:lstStyle/>
        <a:p>
          <a:endParaRPr lang="en-US"/>
        </a:p>
      </dgm:t>
    </dgm:pt>
    <dgm:pt modelId="{78B3863E-983A-45B2-A53C-A2CF494A28A4}" type="sibTrans" cxnId="{07F22280-B162-47B4-A4F3-CDE2CA5080D7}">
      <dgm:prSet/>
      <dgm:spPr/>
      <dgm:t>
        <a:bodyPr/>
        <a:lstStyle/>
        <a:p>
          <a:endParaRPr lang="en-US"/>
        </a:p>
      </dgm:t>
    </dgm:pt>
    <dgm:pt modelId="{7464EFD0-6D2E-42A1-85F7-D3A3610FB9C8}">
      <dgm:prSet/>
      <dgm:spPr/>
      <dgm:t>
        <a:bodyPr/>
        <a:lstStyle/>
        <a:p>
          <a:r>
            <a:rPr lang="en-US"/>
            <a:t>Roles and responsibilities of the team members. </a:t>
          </a:r>
        </a:p>
      </dgm:t>
    </dgm:pt>
    <dgm:pt modelId="{CB0BAC17-CBE4-4EFE-A0C5-3190957D6C64}" type="parTrans" cxnId="{4AFD4B0C-1F1F-4D2F-91BF-58CE114642ED}">
      <dgm:prSet/>
      <dgm:spPr/>
      <dgm:t>
        <a:bodyPr/>
        <a:lstStyle/>
        <a:p>
          <a:endParaRPr lang="en-US"/>
        </a:p>
      </dgm:t>
    </dgm:pt>
    <dgm:pt modelId="{422611A7-EAE7-4581-A552-4230D56AFBC7}" type="sibTrans" cxnId="{4AFD4B0C-1F1F-4D2F-91BF-58CE114642ED}">
      <dgm:prSet/>
      <dgm:spPr/>
      <dgm:t>
        <a:bodyPr/>
        <a:lstStyle/>
        <a:p>
          <a:endParaRPr lang="en-US"/>
        </a:p>
      </dgm:t>
    </dgm:pt>
    <dgm:pt modelId="{D1FBF49C-5F7F-44EB-9279-05BFC18074FE}" type="pres">
      <dgm:prSet presAssocID="{79D0749D-3EC5-4F70-A754-6008A24A4EA3}" presName="diagram" presStyleCnt="0">
        <dgm:presLayoutVars>
          <dgm:dir/>
          <dgm:resizeHandles val="exact"/>
        </dgm:presLayoutVars>
      </dgm:prSet>
      <dgm:spPr/>
    </dgm:pt>
    <dgm:pt modelId="{A38E0877-B0FC-47E0-BAF4-3176ADF21969}" type="pres">
      <dgm:prSet presAssocID="{09225868-3B51-46D1-91E2-4FD3D19B17A5}" presName="node" presStyleLbl="node1" presStyleIdx="0" presStyleCnt="6">
        <dgm:presLayoutVars>
          <dgm:bulletEnabled val="1"/>
        </dgm:presLayoutVars>
      </dgm:prSet>
      <dgm:spPr/>
    </dgm:pt>
    <dgm:pt modelId="{253431C1-607A-4B22-8C0D-5B1B88A15437}" type="pres">
      <dgm:prSet presAssocID="{DF56E6FF-1DC3-4455-B79F-D6453CB03A19}" presName="sibTrans" presStyleLbl="sibTrans2D1" presStyleIdx="0" presStyleCnt="5"/>
      <dgm:spPr/>
    </dgm:pt>
    <dgm:pt modelId="{929B58DD-426A-4943-A2EB-DF749D42E4CE}" type="pres">
      <dgm:prSet presAssocID="{DF56E6FF-1DC3-4455-B79F-D6453CB03A19}" presName="connectorText" presStyleLbl="sibTrans2D1" presStyleIdx="0" presStyleCnt="5"/>
      <dgm:spPr/>
    </dgm:pt>
    <dgm:pt modelId="{7B000331-693C-4C16-ABC4-36EF517CDA36}" type="pres">
      <dgm:prSet presAssocID="{BD3E2B6B-0806-4A11-BD0D-570658A864A7}" presName="node" presStyleLbl="node1" presStyleIdx="1" presStyleCnt="6">
        <dgm:presLayoutVars>
          <dgm:bulletEnabled val="1"/>
        </dgm:presLayoutVars>
      </dgm:prSet>
      <dgm:spPr/>
    </dgm:pt>
    <dgm:pt modelId="{CCC9ADCC-10DE-421D-B39C-506D9C55B301}" type="pres">
      <dgm:prSet presAssocID="{83D82539-7E49-4E5C-902B-B3700EF4B3F8}" presName="sibTrans" presStyleLbl="sibTrans2D1" presStyleIdx="1" presStyleCnt="5"/>
      <dgm:spPr/>
    </dgm:pt>
    <dgm:pt modelId="{F16FF41A-65FC-4A8F-8120-8372DD4507C8}" type="pres">
      <dgm:prSet presAssocID="{83D82539-7E49-4E5C-902B-B3700EF4B3F8}" presName="connectorText" presStyleLbl="sibTrans2D1" presStyleIdx="1" presStyleCnt="5"/>
      <dgm:spPr/>
    </dgm:pt>
    <dgm:pt modelId="{D3655922-447F-4E04-87F7-B894D0335922}" type="pres">
      <dgm:prSet presAssocID="{DD76DD66-24E8-47C6-8354-4AAC722E0BF5}" presName="node" presStyleLbl="node1" presStyleIdx="2" presStyleCnt="6">
        <dgm:presLayoutVars>
          <dgm:bulletEnabled val="1"/>
        </dgm:presLayoutVars>
      </dgm:prSet>
      <dgm:spPr/>
    </dgm:pt>
    <dgm:pt modelId="{15C9B7D5-965C-4695-BD8B-CBAA67BDC729}" type="pres">
      <dgm:prSet presAssocID="{07043867-1E41-49D5-9ADE-FC0CCD75342F}" presName="sibTrans" presStyleLbl="sibTrans2D1" presStyleIdx="2" presStyleCnt="5"/>
      <dgm:spPr/>
    </dgm:pt>
    <dgm:pt modelId="{4D8D2C34-A994-4ABA-956A-BECE2E63F8DF}" type="pres">
      <dgm:prSet presAssocID="{07043867-1E41-49D5-9ADE-FC0CCD75342F}" presName="connectorText" presStyleLbl="sibTrans2D1" presStyleIdx="2" presStyleCnt="5"/>
      <dgm:spPr/>
    </dgm:pt>
    <dgm:pt modelId="{5DF73109-F777-46C9-9C90-F61E02A641D6}" type="pres">
      <dgm:prSet presAssocID="{D184ADB7-D834-4508-A547-5CDDEB0958EF}" presName="node" presStyleLbl="node1" presStyleIdx="3" presStyleCnt="6">
        <dgm:presLayoutVars>
          <dgm:bulletEnabled val="1"/>
        </dgm:presLayoutVars>
      </dgm:prSet>
      <dgm:spPr/>
    </dgm:pt>
    <dgm:pt modelId="{A134006D-73DE-4CDD-862D-A357591A81D7}" type="pres">
      <dgm:prSet presAssocID="{6A31DA5C-8D0F-4F47-9714-B94C6AB4777F}" presName="sibTrans" presStyleLbl="sibTrans2D1" presStyleIdx="3" presStyleCnt="5"/>
      <dgm:spPr/>
    </dgm:pt>
    <dgm:pt modelId="{DF554545-21C2-4519-A1C0-122031F2ED50}" type="pres">
      <dgm:prSet presAssocID="{6A31DA5C-8D0F-4F47-9714-B94C6AB4777F}" presName="connectorText" presStyleLbl="sibTrans2D1" presStyleIdx="3" presStyleCnt="5"/>
      <dgm:spPr/>
    </dgm:pt>
    <dgm:pt modelId="{93B94720-ECF5-48C8-9B43-92F2E58A792E}" type="pres">
      <dgm:prSet presAssocID="{10993F30-6B82-4339-80AC-9D055B030194}" presName="node" presStyleLbl="node1" presStyleIdx="4" presStyleCnt="6">
        <dgm:presLayoutVars>
          <dgm:bulletEnabled val="1"/>
        </dgm:presLayoutVars>
      </dgm:prSet>
      <dgm:spPr/>
    </dgm:pt>
    <dgm:pt modelId="{2F714A86-12E4-4BB7-B240-1EC4B20854EF}" type="pres">
      <dgm:prSet presAssocID="{78B3863E-983A-45B2-A53C-A2CF494A28A4}" presName="sibTrans" presStyleLbl="sibTrans2D1" presStyleIdx="4" presStyleCnt="5"/>
      <dgm:spPr/>
    </dgm:pt>
    <dgm:pt modelId="{0F1A5091-9FFA-4726-BFC0-32D6106F0246}" type="pres">
      <dgm:prSet presAssocID="{78B3863E-983A-45B2-A53C-A2CF494A28A4}" presName="connectorText" presStyleLbl="sibTrans2D1" presStyleIdx="4" presStyleCnt="5"/>
      <dgm:spPr/>
    </dgm:pt>
    <dgm:pt modelId="{CCA3243D-5D60-4997-ACEE-F4C4E50A768A}" type="pres">
      <dgm:prSet presAssocID="{7464EFD0-6D2E-42A1-85F7-D3A3610FB9C8}" presName="node" presStyleLbl="node1" presStyleIdx="5" presStyleCnt="6">
        <dgm:presLayoutVars>
          <dgm:bulletEnabled val="1"/>
        </dgm:presLayoutVars>
      </dgm:prSet>
      <dgm:spPr/>
    </dgm:pt>
  </dgm:ptLst>
  <dgm:cxnLst>
    <dgm:cxn modelId="{B2AE6109-0FCB-4F05-915A-6F98A643D7C0}" srcId="{79D0749D-3EC5-4F70-A754-6008A24A4EA3}" destId="{D184ADB7-D834-4508-A547-5CDDEB0958EF}" srcOrd="3" destOrd="0" parTransId="{D929CEFB-2BBD-48AE-AA5F-AB1747064188}" sibTransId="{6A31DA5C-8D0F-4F47-9714-B94C6AB4777F}"/>
    <dgm:cxn modelId="{4AFD4B0C-1F1F-4D2F-91BF-58CE114642ED}" srcId="{79D0749D-3EC5-4F70-A754-6008A24A4EA3}" destId="{7464EFD0-6D2E-42A1-85F7-D3A3610FB9C8}" srcOrd="5" destOrd="0" parTransId="{CB0BAC17-CBE4-4EFE-A0C5-3190957D6C64}" sibTransId="{422611A7-EAE7-4581-A552-4230D56AFBC7}"/>
    <dgm:cxn modelId="{DC380831-3009-4B59-B5D0-860AD9C7EE9E}" srcId="{09225868-3B51-46D1-91E2-4FD3D19B17A5}" destId="{D95183C6-4289-4E59-83F0-179710C4EB17}" srcOrd="1" destOrd="0" parTransId="{C7EBFEEB-4D2A-48AC-B5E8-D91AC9092CB8}" sibTransId="{9D1E5424-A273-4465-B343-72342E9EA58E}"/>
    <dgm:cxn modelId="{136FE040-8F8A-458F-B16B-6AD98D7BA38F}" srcId="{79D0749D-3EC5-4F70-A754-6008A24A4EA3}" destId="{BD3E2B6B-0806-4A11-BD0D-570658A864A7}" srcOrd="1" destOrd="0" parTransId="{169A1774-C38E-40C6-A752-E53352598997}" sibTransId="{83D82539-7E49-4E5C-902B-B3700EF4B3F8}"/>
    <dgm:cxn modelId="{36E25560-D0C9-4869-9C75-381CD88B2068}" type="presOf" srcId="{83D82539-7E49-4E5C-902B-B3700EF4B3F8}" destId="{CCC9ADCC-10DE-421D-B39C-506D9C55B301}" srcOrd="0" destOrd="0" presId="urn:microsoft.com/office/officeart/2005/8/layout/process5"/>
    <dgm:cxn modelId="{2D751A47-DAFF-4B44-B5D9-0D6BF7C9C039}" type="presOf" srcId="{D95183C6-4289-4E59-83F0-179710C4EB17}" destId="{A38E0877-B0FC-47E0-BAF4-3176ADF21969}" srcOrd="0" destOrd="2" presId="urn:microsoft.com/office/officeart/2005/8/layout/process5"/>
    <dgm:cxn modelId="{21BA1E67-D8CE-4834-9039-8FD48372A1EF}" srcId="{79D0749D-3EC5-4F70-A754-6008A24A4EA3}" destId="{DD76DD66-24E8-47C6-8354-4AAC722E0BF5}" srcOrd="2" destOrd="0" parTransId="{1575BE38-CC7A-49DD-8EC8-32D0219FDDA3}" sibTransId="{07043867-1E41-49D5-9ADE-FC0CCD75342F}"/>
    <dgm:cxn modelId="{1960F34B-428D-4EB7-A6CC-6302232D5B65}" srcId="{79D0749D-3EC5-4F70-A754-6008A24A4EA3}" destId="{09225868-3B51-46D1-91E2-4FD3D19B17A5}" srcOrd="0" destOrd="0" parTransId="{89015FAA-2BA8-4500-9694-570BD84205CF}" sibTransId="{DF56E6FF-1DC3-4455-B79F-D6453CB03A19}"/>
    <dgm:cxn modelId="{FA053D4D-72E2-4D7A-8A87-D018ADF282DD}" type="presOf" srcId="{DF56E6FF-1DC3-4455-B79F-D6453CB03A19}" destId="{929B58DD-426A-4943-A2EB-DF749D42E4CE}" srcOrd="1" destOrd="0" presId="urn:microsoft.com/office/officeart/2005/8/layout/process5"/>
    <dgm:cxn modelId="{3944C16E-2A83-4519-AF6D-6BF5D1F08576}" type="presOf" srcId="{6A31DA5C-8D0F-4F47-9714-B94C6AB4777F}" destId="{DF554545-21C2-4519-A1C0-122031F2ED50}" srcOrd="1" destOrd="0" presId="urn:microsoft.com/office/officeart/2005/8/layout/process5"/>
    <dgm:cxn modelId="{704B2E72-CB60-4825-B89E-AB96ED915E23}" type="presOf" srcId="{07043867-1E41-49D5-9ADE-FC0CCD75342F}" destId="{4D8D2C34-A994-4ABA-956A-BECE2E63F8DF}" srcOrd="1" destOrd="0" presId="urn:microsoft.com/office/officeart/2005/8/layout/process5"/>
    <dgm:cxn modelId="{07F22280-B162-47B4-A4F3-CDE2CA5080D7}" srcId="{79D0749D-3EC5-4F70-A754-6008A24A4EA3}" destId="{10993F30-6B82-4339-80AC-9D055B030194}" srcOrd="4" destOrd="0" parTransId="{E52606F2-AA03-4508-8B2A-C072533A6721}" sibTransId="{78B3863E-983A-45B2-A53C-A2CF494A28A4}"/>
    <dgm:cxn modelId="{B29FF586-A6BD-4DCD-BB15-AAB0DC0514F0}" type="presOf" srcId="{78104842-29BF-4F88-BD84-D63B0C600185}" destId="{A38E0877-B0FC-47E0-BAF4-3176ADF21969}" srcOrd="0" destOrd="1" presId="urn:microsoft.com/office/officeart/2005/8/layout/process5"/>
    <dgm:cxn modelId="{E73CF595-14F7-4D99-88FC-6DB3DA638CC8}" type="presOf" srcId="{09225868-3B51-46D1-91E2-4FD3D19B17A5}" destId="{A38E0877-B0FC-47E0-BAF4-3176ADF21969}" srcOrd="0" destOrd="0" presId="urn:microsoft.com/office/officeart/2005/8/layout/process5"/>
    <dgm:cxn modelId="{B79BDE99-962E-46C0-B9AB-9A75BEC650F7}" type="presOf" srcId="{DD76DD66-24E8-47C6-8354-4AAC722E0BF5}" destId="{D3655922-447F-4E04-87F7-B894D0335922}" srcOrd="0" destOrd="0" presId="urn:microsoft.com/office/officeart/2005/8/layout/process5"/>
    <dgm:cxn modelId="{0A44369B-361D-4F81-93BB-B644F0E4838F}" type="presOf" srcId="{DF56E6FF-1DC3-4455-B79F-D6453CB03A19}" destId="{253431C1-607A-4B22-8C0D-5B1B88A15437}" srcOrd="0" destOrd="0" presId="urn:microsoft.com/office/officeart/2005/8/layout/process5"/>
    <dgm:cxn modelId="{373E9B9D-B57F-4752-A476-7511737FFE8B}" type="presOf" srcId="{D184ADB7-D834-4508-A547-5CDDEB0958EF}" destId="{5DF73109-F777-46C9-9C90-F61E02A641D6}" srcOrd="0" destOrd="0" presId="urn:microsoft.com/office/officeart/2005/8/layout/process5"/>
    <dgm:cxn modelId="{851296A3-CE39-46E0-9C61-660D2EEE4109}" type="presOf" srcId="{79D0749D-3EC5-4F70-A754-6008A24A4EA3}" destId="{D1FBF49C-5F7F-44EB-9279-05BFC18074FE}" srcOrd="0" destOrd="0" presId="urn:microsoft.com/office/officeart/2005/8/layout/process5"/>
    <dgm:cxn modelId="{86C49EAC-F010-4DCE-9311-3032DF35B454}" type="presOf" srcId="{78B3863E-983A-45B2-A53C-A2CF494A28A4}" destId="{0F1A5091-9FFA-4726-BFC0-32D6106F0246}" srcOrd="1" destOrd="0" presId="urn:microsoft.com/office/officeart/2005/8/layout/process5"/>
    <dgm:cxn modelId="{E7E8EEDB-9256-42A1-A7B2-30A52507EFA5}" srcId="{09225868-3B51-46D1-91E2-4FD3D19B17A5}" destId="{78104842-29BF-4F88-BD84-D63B0C600185}" srcOrd="0" destOrd="0" parTransId="{5E29DA41-5119-467C-A149-2F930CE7A195}" sibTransId="{CF06830D-ACFD-49F8-B0DD-39DCB292A9A9}"/>
    <dgm:cxn modelId="{4A2C83E0-6D4D-4A5A-B853-CCD532B23BCF}" type="presOf" srcId="{7464EFD0-6D2E-42A1-85F7-D3A3610FB9C8}" destId="{CCA3243D-5D60-4997-ACEE-F4C4E50A768A}" srcOrd="0" destOrd="0" presId="urn:microsoft.com/office/officeart/2005/8/layout/process5"/>
    <dgm:cxn modelId="{36B904E1-1EF7-4FCE-AEB5-65FA937A3754}" type="presOf" srcId="{6A31DA5C-8D0F-4F47-9714-B94C6AB4777F}" destId="{A134006D-73DE-4CDD-862D-A357591A81D7}" srcOrd="0" destOrd="0" presId="urn:microsoft.com/office/officeart/2005/8/layout/process5"/>
    <dgm:cxn modelId="{355270F8-8F1F-47A0-8D35-3BCF4B72967E}" type="presOf" srcId="{BD3E2B6B-0806-4A11-BD0D-570658A864A7}" destId="{7B000331-693C-4C16-ABC4-36EF517CDA36}" srcOrd="0" destOrd="0" presId="urn:microsoft.com/office/officeart/2005/8/layout/process5"/>
    <dgm:cxn modelId="{A57F9BF8-0917-4727-99E4-703CE2560EED}" type="presOf" srcId="{07043867-1E41-49D5-9ADE-FC0CCD75342F}" destId="{15C9B7D5-965C-4695-BD8B-CBAA67BDC729}" srcOrd="0" destOrd="0" presId="urn:microsoft.com/office/officeart/2005/8/layout/process5"/>
    <dgm:cxn modelId="{7CD8DFFA-D0A4-4A5E-9FDA-6B3B7787D83A}" type="presOf" srcId="{10993F30-6B82-4339-80AC-9D055B030194}" destId="{93B94720-ECF5-48C8-9B43-92F2E58A792E}" srcOrd="0" destOrd="0" presId="urn:microsoft.com/office/officeart/2005/8/layout/process5"/>
    <dgm:cxn modelId="{29C7BBFB-3D2A-4BB4-B10D-841BCC12EABB}" type="presOf" srcId="{83D82539-7E49-4E5C-902B-B3700EF4B3F8}" destId="{F16FF41A-65FC-4A8F-8120-8372DD4507C8}" srcOrd="1" destOrd="0" presId="urn:microsoft.com/office/officeart/2005/8/layout/process5"/>
    <dgm:cxn modelId="{E6485EFC-1F2C-4C25-8324-E54578E54F55}" type="presOf" srcId="{78B3863E-983A-45B2-A53C-A2CF494A28A4}" destId="{2F714A86-12E4-4BB7-B240-1EC4B20854EF}" srcOrd="0" destOrd="0" presId="urn:microsoft.com/office/officeart/2005/8/layout/process5"/>
    <dgm:cxn modelId="{49741A88-4086-4AE0-8CE8-7C3E5463B994}" type="presParOf" srcId="{D1FBF49C-5F7F-44EB-9279-05BFC18074FE}" destId="{A38E0877-B0FC-47E0-BAF4-3176ADF21969}" srcOrd="0" destOrd="0" presId="urn:microsoft.com/office/officeart/2005/8/layout/process5"/>
    <dgm:cxn modelId="{6E78A16B-A9E7-4A5E-8A63-376880D4C34F}" type="presParOf" srcId="{D1FBF49C-5F7F-44EB-9279-05BFC18074FE}" destId="{253431C1-607A-4B22-8C0D-5B1B88A15437}" srcOrd="1" destOrd="0" presId="urn:microsoft.com/office/officeart/2005/8/layout/process5"/>
    <dgm:cxn modelId="{96F29FF2-E274-4593-AD15-A7F4FDDBC15B}" type="presParOf" srcId="{253431C1-607A-4B22-8C0D-5B1B88A15437}" destId="{929B58DD-426A-4943-A2EB-DF749D42E4CE}" srcOrd="0" destOrd="0" presId="urn:microsoft.com/office/officeart/2005/8/layout/process5"/>
    <dgm:cxn modelId="{29D44F27-F6B7-4E24-9A22-A86B306E629F}" type="presParOf" srcId="{D1FBF49C-5F7F-44EB-9279-05BFC18074FE}" destId="{7B000331-693C-4C16-ABC4-36EF517CDA36}" srcOrd="2" destOrd="0" presId="urn:microsoft.com/office/officeart/2005/8/layout/process5"/>
    <dgm:cxn modelId="{DF66511B-8B81-40A5-8858-D658043B9421}" type="presParOf" srcId="{D1FBF49C-5F7F-44EB-9279-05BFC18074FE}" destId="{CCC9ADCC-10DE-421D-B39C-506D9C55B301}" srcOrd="3" destOrd="0" presId="urn:microsoft.com/office/officeart/2005/8/layout/process5"/>
    <dgm:cxn modelId="{EC4D136E-0F64-4126-BE6F-B54A1FD7F23B}" type="presParOf" srcId="{CCC9ADCC-10DE-421D-B39C-506D9C55B301}" destId="{F16FF41A-65FC-4A8F-8120-8372DD4507C8}" srcOrd="0" destOrd="0" presId="urn:microsoft.com/office/officeart/2005/8/layout/process5"/>
    <dgm:cxn modelId="{7B8A665D-0AD5-42E6-B4E1-1A4B9ACCBD22}" type="presParOf" srcId="{D1FBF49C-5F7F-44EB-9279-05BFC18074FE}" destId="{D3655922-447F-4E04-87F7-B894D0335922}" srcOrd="4" destOrd="0" presId="urn:microsoft.com/office/officeart/2005/8/layout/process5"/>
    <dgm:cxn modelId="{DBC33102-18D2-4B68-B9C9-474513AC9B14}" type="presParOf" srcId="{D1FBF49C-5F7F-44EB-9279-05BFC18074FE}" destId="{15C9B7D5-965C-4695-BD8B-CBAA67BDC729}" srcOrd="5" destOrd="0" presId="urn:microsoft.com/office/officeart/2005/8/layout/process5"/>
    <dgm:cxn modelId="{7A34C363-F9E0-4EDF-A03B-33EBB8E43935}" type="presParOf" srcId="{15C9B7D5-965C-4695-BD8B-CBAA67BDC729}" destId="{4D8D2C34-A994-4ABA-956A-BECE2E63F8DF}" srcOrd="0" destOrd="0" presId="urn:microsoft.com/office/officeart/2005/8/layout/process5"/>
    <dgm:cxn modelId="{BF97E286-6CB4-44CB-9CA5-4404F3B79FBC}" type="presParOf" srcId="{D1FBF49C-5F7F-44EB-9279-05BFC18074FE}" destId="{5DF73109-F777-46C9-9C90-F61E02A641D6}" srcOrd="6" destOrd="0" presId="urn:microsoft.com/office/officeart/2005/8/layout/process5"/>
    <dgm:cxn modelId="{4F2C15AB-F709-41C6-9DEC-6E08E50A1F3F}" type="presParOf" srcId="{D1FBF49C-5F7F-44EB-9279-05BFC18074FE}" destId="{A134006D-73DE-4CDD-862D-A357591A81D7}" srcOrd="7" destOrd="0" presId="urn:microsoft.com/office/officeart/2005/8/layout/process5"/>
    <dgm:cxn modelId="{7D44A96C-1AFC-49FC-81FB-DBB83CF16D6A}" type="presParOf" srcId="{A134006D-73DE-4CDD-862D-A357591A81D7}" destId="{DF554545-21C2-4519-A1C0-122031F2ED50}" srcOrd="0" destOrd="0" presId="urn:microsoft.com/office/officeart/2005/8/layout/process5"/>
    <dgm:cxn modelId="{C582FBDB-5074-4A1F-BF50-68C79E4BBD6B}" type="presParOf" srcId="{D1FBF49C-5F7F-44EB-9279-05BFC18074FE}" destId="{93B94720-ECF5-48C8-9B43-92F2E58A792E}" srcOrd="8" destOrd="0" presId="urn:microsoft.com/office/officeart/2005/8/layout/process5"/>
    <dgm:cxn modelId="{4B9F38D7-C8AE-4BD2-96AB-E906FBA8E80C}" type="presParOf" srcId="{D1FBF49C-5F7F-44EB-9279-05BFC18074FE}" destId="{2F714A86-12E4-4BB7-B240-1EC4B20854EF}" srcOrd="9" destOrd="0" presId="urn:microsoft.com/office/officeart/2005/8/layout/process5"/>
    <dgm:cxn modelId="{4F5E9DDF-9D78-4D4A-BF84-634F3AE9D433}" type="presParOf" srcId="{2F714A86-12E4-4BB7-B240-1EC4B20854EF}" destId="{0F1A5091-9FFA-4726-BFC0-32D6106F0246}" srcOrd="0" destOrd="0" presId="urn:microsoft.com/office/officeart/2005/8/layout/process5"/>
    <dgm:cxn modelId="{4475201E-32A7-4DB6-9201-DB5C1647DCFA}" type="presParOf" srcId="{D1FBF49C-5F7F-44EB-9279-05BFC18074FE}" destId="{CCA3243D-5D60-4997-ACEE-F4C4E50A768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DE360-D840-4E8A-B44B-F64B1EABFD02}">
      <dsp:nvSpPr>
        <dsp:cNvPr id="0" name=""/>
        <dsp:cNvSpPr/>
      </dsp:nvSpPr>
      <dsp:spPr>
        <a:xfrm>
          <a:off x="0" y="2028"/>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111BD-1ED6-4628-BF6E-794053847B42}">
      <dsp:nvSpPr>
        <dsp:cNvPr id="0" name=""/>
        <dsp:cNvSpPr/>
      </dsp:nvSpPr>
      <dsp:spPr>
        <a:xfrm>
          <a:off x="0" y="2028"/>
          <a:ext cx="10515600" cy="691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a:t>Game Overview and Idea </a:t>
          </a:r>
          <a:endParaRPr lang="en-US" sz="3200" kern="1200"/>
        </a:p>
      </dsp:txBody>
      <dsp:txXfrm>
        <a:off x="0" y="2028"/>
        <a:ext cx="10515600" cy="691738"/>
      </dsp:txXfrm>
    </dsp:sp>
    <dsp:sp modelId="{0780A8E9-28E7-40E8-A487-84472FE56EDA}">
      <dsp:nvSpPr>
        <dsp:cNvPr id="0" name=""/>
        <dsp:cNvSpPr/>
      </dsp:nvSpPr>
      <dsp:spPr>
        <a:xfrm>
          <a:off x="0" y="693767"/>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0B9A453-8B3C-4C5E-992C-ABC9C12AFF82}">
      <dsp:nvSpPr>
        <dsp:cNvPr id="0" name=""/>
        <dsp:cNvSpPr/>
      </dsp:nvSpPr>
      <dsp:spPr>
        <a:xfrm>
          <a:off x="0" y="693767"/>
          <a:ext cx="10515600" cy="691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a:t>Game Planning</a:t>
          </a:r>
          <a:endParaRPr lang="en-US" sz="3200" kern="1200"/>
        </a:p>
      </dsp:txBody>
      <dsp:txXfrm>
        <a:off x="0" y="693767"/>
        <a:ext cx="10515600" cy="691738"/>
      </dsp:txXfrm>
    </dsp:sp>
    <dsp:sp modelId="{9BC423B5-F686-4F2A-9D04-09993BC2E81A}">
      <dsp:nvSpPr>
        <dsp:cNvPr id="0" name=""/>
        <dsp:cNvSpPr/>
      </dsp:nvSpPr>
      <dsp:spPr>
        <a:xfrm>
          <a:off x="0" y="1385505"/>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13FC2F-A151-4733-9E34-8819E34F4121}">
      <dsp:nvSpPr>
        <dsp:cNvPr id="0" name=""/>
        <dsp:cNvSpPr/>
      </dsp:nvSpPr>
      <dsp:spPr>
        <a:xfrm>
          <a:off x="0" y="1385505"/>
          <a:ext cx="10515600" cy="691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a:t>Introduction to the Game</a:t>
          </a:r>
          <a:endParaRPr lang="en-US" sz="3200" kern="1200"/>
        </a:p>
      </dsp:txBody>
      <dsp:txXfrm>
        <a:off x="0" y="1385505"/>
        <a:ext cx="10515600" cy="691738"/>
      </dsp:txXfrm>
    </dsp:sp>
    <dsp:sp modelId="{A954A3D5-97CC-4A66-A251-B0B66D1B6AED}">
      <dsp:nvSpPr>
        <dsp:cNvPr id="0" name=""/>
        <dsp:cNvSpPr/>
      </dsp:nvSpPr>
      <dsp:spPr>
        <a:xfrm>
          <a:off x="0" y="2077243"/>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BDF3F52-B5A9-4BCE-8286-EFBEABE10E09}">
      <dsp:nvSpPr>
        <dsp:cNvPr id="0" name=""/>
        <dsp:cNvSpPr/>
      </dsp:nvSpPr>
      <dsp:spPr>
        <a:xfrm>
          <a:off x="0" y="2077244"/>
          <a:ext cx="10515600" cy="691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a:t>Demonstration </a:t>
          </a:r>
          <a:endParaRPr lang="en-US" sz="3200" kern="1200"/>
        </a:p>
      </dsp:txBody>
      <dsp:txXfrm>
        <a:off x="0" y="2077244"/>
        <a:ext cx="10515600" cy="691738"/>
      </dsp:txXfrm>
    </dsp:sp>
    <dsp:sp modelId="{260F3255-0FDA-431A-AFA6-A84C14D3830E}">
      <dsp:nvSpPr>
        <dsp:cNvPr id="0" name=""/>
        <dsp:cNvSpPr/>
      </dsp:nvSpPr>
      <dsp:spPr>
        <a:xfrm>
          <a:off x="0" y="2768982"/>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BC823C-FC32-4729-B866-11930C3D08FE}">
      <dsp:nvSpPr>
        <dsp:cNvPr id="0" name=""/>
        <dsp:cNvSpPr/>
      </dsp:nvSpPr>
      <dsp:spPr>
        <a:xfrm>
          <a:off x="0" y="2768982"/>
          <a:ext cx="10515600" cy="691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a:t>Game Outcome</a:t>
          </a:r>
          <a:endParaRPr lang="en-US" sz="3200" kern="1200"/>
        </a:p>
      </dsp:txBody>
      <dsp:txXfrm>
        <a:off x="0" y="2768982"/>
        <a:ext cx="10515600" cy="691738"/>
      </dsp:txXfrm>
    </dsp:sp>
    <dsp:sp modelId="{065C85C8-2CCD-4001-B048-7A30479969F4}">
      <dsp:nvSpPr>
        <dsp:cNvPr id="0" name=""/>
        <dsp:cNvSpPr/>
      </dsp:nvSpPr>
      <dsp:spPr>
        <a:xfrm>
          <a:off x="0" y="3460720"/>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AB72C92-3316-4C32-B92D-48F6A965588D}">
      <dsp:nvSpPr>
        <dsp:cNvPr id="0" name=""/>
        <dsp:cNvSpPr/>
      </dsp:nvSpPr>
      <dsp:spPr>
        <a:xfrm>
          <a:off x="0" y="3460720"/>
          <a:ext cx="10515600" cy="691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a:t>Future Implementation</a:t>
          </a:r>
          <a:endParaRPr lang="en-US" sz="3200" kern="1200"/>
        </a:p>
      </dsp:txBody>
      <dsp:txXfrm>
        <a:off x="0" y="3460720"/>
        <a:ext cx="10515600" cy="691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21029-0074-473A-9C78-39E74832F799}">
      <dsp:nvSpPr>
        <dsp:cNvPr id="0" name=""/>
        <dsp:cNvSpPr/>
      </dsp:nvSpPr>
      <dsp:spPr>
        <a:xfrm>
          <a:off x="3140314" y="828771"/>
          <a:ext cx="635985" cy="91440"/>
        </a:xfrm>
        <a:custGeom>
          <a:avLst/>
          <a:gdLst/>
          <a:ahLst/>
          <a:cxnLst/>
          <a:rect l="0" t="0" r="0" b="0"/>
          <a:pathLst>
            <a:path>
              <a:moveTo>
                <a:pt x="0" y="45720"/>
              </a:moveTo>
              <a:lnTo>
                <a:pt x="6359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1642" y="871155"/>
        <a:ext cx="33329" cy="6672"/>
      </dsp:txXfrm>
    </dsp:sp>
    <dsp:sp modelId="{C0B69DFD-6A88-4986-B246-3191B6327738}">
      <dsp:nvSpPr>
        <dsp:cNvPr id="0" name=""/>
        <dsp:cNvSpPr/>
      </dsp:nvSpPr>
      <dsp:spPr>
        <a:xfrm>
          <a:off x="243915" y="5031"/>
          <a:ext cx="2898199" cy="17389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4" tIns="149069" rIns="142014" bIns="149069" numCol="1" spcCol="1270" anchor="ctr" anchorCtr="0">
          <a:noAutofit/>
        </a:bodyPr>
        <a:lstStyle/>
        <a:p>
          <a:pPr marL="0" lvl="0" indent="0" algn="ctr" defTabSz="533400">
            <a:lnSpc>
              <a:spcPct val="90000"/>
            </a:lnSpc>
            <a:spcBef>
              <a:spcPct val="0"/>
            </a:spcBef>
            <a:spcAft>
              <a:spcPct val="35000"/>
            </a:spcAft>
            <a:buNone/>
          </a:pPr>
          <a:r>
            <a:rPr lang="en-US" sz="1200" kern="1200"/>
            <a:t>Four brothers separated at birth and sent to live with different families,</a:t>
          </a:r>
        </a:p>
      </dsp:txBody>
      <dsp:txXfrm>
        <a:off x="243915" y="5031"/>
        <a:ext cx="2898199" cy="1738919"/>
      </dsp:txXfrm>
    </dsp:sp>
    <dsp:sp modelId="{591B70BD-D963-438D-83AF-7B199EEE6473}">
      <dsp:nvSpPr>
        <dsp:cNvPr id="0" name=""/>
        <dsp:cNvSpPr/>
      </dsp:nvSpPr>
      <dsp:spPr>
        <a:xfrm>
          <a:off x="6705099" y="828771"/>
          <a:ext cx="635985" cy="91440"/>
        </a:xfrm>
        <a:custGeom>
          <a:avLst/>
          <a:gdLst/>
          <a:ahLst/>
          <a:cxnLst/>
          <a:rect l="0" t="0" r="0" b="0"/>
          <a:pathLst>
            <a:path>
              <a:moveTo>
                <a:pt x="0" y="45720"/>
              </a:moveTo>
              <a:lnTo>
                <a:pt x="6359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06427" y="871155"/>
        <a:ext cx="33329" cy="6672"/>
      </dsp:txXfrm>
    </dsp:sp>
    <dsp:sp modelId="{9C4C3F8E-A955-4B4E-AA12-D8E5334C3183}">
      <dsp:nvSpPr>
        <dsp:cNvPr id="0" name=""/>
        <dsp:cNvSpPr/>
      </dsp:nvSpPr>
      <dsp:spPr>
        <a:xfrm>
          <a:off x="3808700" y="5031"/>
          <a:ext cx="2898199" cy="17389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4" tIns="149069" rIns="142014" bIns="149069" numCol="1" spcCol="1270" anchor="ctr" anchorCtr="0">
          <a:noAutofit/>
        </a:bodyPr>
        <a:lstStyle/>
        <a:p>
          <a:pPr marL="0" lvl="0" indent="0" algn="ctr" defTabSz="533400">
            <a:lnSpc>
              <a:spcPct val="90000"/>
            </a:lnSpc>
            <a:spcBef>
              <a:spcPct val="0"/>
            </a:spcBef>
            <a:spcAft>
              <a:spcPct val="35000"/>
            </a:spcAft>
            <a:buNone/>
          </a:pPr>
          <a:r>
            <a:rPr lang="en-US" sz="1200" kern="1200" dirty="0"/>
            <a:t>(Thief) The brother grew up and lived with his life the commoners and mastered the skill of robbing and was known as the best con artist among the commoners in the kingdom.</a:t>
          </a:r>
        </a:p>
      </dsp:txBody>
      <dsp:txXfrm>
        <a:off x="3808700" y="5031"/>
        <a:ext cx="2898199" cy="1738919"/>
      </dsp:txXfrm>
    </dsp:sp>
    <dsp:sp modelId="{1B93E366-C9E7-4764-A259-0F942D32199E}">
      <dsp:nvSpPr>
        <dsp:cNvPr id="0" name=""/>
        <dsp:cNvSpPr/>
      </dsp:nvSpPr>
      <dsp:spPr>
        <a:xfrm>
          <a:off x="1693014" y="1742151"/>
          <a:ext cx="7129570" cy="635985"/>
        </a:xfrm>
        <a:custGeom>
          <a:avLst/>
          <a:gdLst/>
          <a:ahLst/>
          <a:cxnLst/>
          <a:rect l="0" t="0" r="0" b="0"/>
          <a:pathLst>
            <a:path>
              <a:moveTo>
                <a:pt x="7129570" y="0"/>
              </a:moveTo>
              <a:lnTo>
                <a:pt x="7129570" y="335092"/>
              </a:lnTo>
              <a:lnTo>
                <a:pt x="0" y="335092"/>
              </a:lnTo>
              <a:lnTo>
                <a:pt x="0" y="635985"/>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8783" y="2056807"/>
        <a:ext cx="358033" cy="6672"/>
      </dsp:txXfrm>
    </dsp:sp>
    <dsp:sp modelId="{F4FF9F07-FED5-4994-99A1-BCB576B83DEB}">
      <dsp:nvSpPr>
        <dsp:cNvPr id="0" name=""/>
        <dsp:cNvSpPr/>
      </dsp:nvSpPr>
      <dsp:spPr>
        <a:xfrm>
          <a:off x="7373485" y="5031"/>
          <a:ext cx="2898199" cy="17389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4" tIns="149069" rIns="142014" bIns="149069" numCol="1" spcCol="1270" anchor="ctr" anchorCtr="0">
          <a:noAutofit/>
        </a:bodyPr>
        <a:lstStyle/>
        <a:p>
          <a:pPr marL="0" lvl="0" indent="0" algn="ctr" defTabSz="533400">
            <a:lnSpc>
              <a:spcPct val="90000"/>
            </a:lnSpc>
            <a:spcBef>
              <a:spcPct val="0"/>
            </a:spcBef>
            <a:spcAft>
              <a:spcPct val="35000"/>
            </a:spcAft>
            <a:buNone/>
          </a:pPr>
          <a:r>
            <a:rPr lang="en-US" sz="1200" kern="1200" dirty="0"/>
            <a:t>(Wizard) taken in by a wizard as his apprentice, he was taught the divine skill of magic at a young age while left in this mans care, through the help of his master he was taught to master the art of potion making, spellcasting, and inscription.</a:t>
          </a:r>
        </a:p>
      </dsp:txBody>
      <dsp:txXfrm>
        <a:off x="7373485" y="5031"/>
        <a:ext cx="2898199" cy="1738919"/>
      </dsp:txXfrm>
    </dsp:sp>
    <dsp:sp modelId="{378432B2-9D10-4EE9-9C53-0D5945AC9144}">
      <dsp:nvSpPr>
        <dsp:cNvPr id="0" name=""/>
        <dsp:cNvSpPr/>
      </dsp:nvSpPr>
      <dsp:spPr>
        <a:xfrm>
          <a:off x="3140314" y="3234276"/>
          <a:ext cx="635985" cy="91440"/>
        </a:xfrm>
        <a:custGeom>
          <a:avLst/>
          <a:gdLst/>
          <a:ahLst/>
          <a:cxnLst/>
          <a:rect l="0" t="0" r="0" b="0"/>
          <a:pathLst>
            <a:path>
              <a:moveTo>
                <a:pt x="0" y="45720"/>
              </a:moveTo>
              <a:lnTo>
                <a:pt x="63598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1642" y="3276660"/>
        <a:ext cx="33329" cy="6672"/>
      </dsp:txXfrm>
    </dsp:sp>
    <dsp:sp modelId="{47EEB2C6-A7AD-40C4-A13B-24161B37544D}">
      <dsp:nvSpPr>
        <dsp:cNvPr id="0" name=""/>
        <dsp:cNvSpPr/>
      </dsp:nvSpPr>
      <dsp:spPr>
        <a:xfrm>
          <a:off x="243915" y="2410536"/>
          <a:ext cx="2898199" cy="17389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4" tIns="149069" rIns="142014" bIns="149069" numCol="1" spcCol="1270" anchor="ctr" anchorCtr="0">
          <a:noAutofit/>
        </a:bodyPr>
        <a:lstStyle/>
        <a:p>
          <a:pPr marL="0" lvl="0" indent="0" algn="ctr" defTabSz="533400">
            <a:lnSpc>
              <a:spcPct val="90000"/>
            </a:lnSpc>
            <a:spcBef>
              <a:spcPct val="0"/>
            </a:spcBef>
            <a:spcAft>
              <a:spcPct val="35000"/>
            </a:spcAft>
            <a:buNone/>
          </a:pPr>
          <a:r>
            <a:rPr lang="en-US" sz="1200" kern="1200" dirty="0"/>
            <a:t>The brothers individually set to find their birth parents met in the jungle to realized how similar they were. They set out on a journey to find their long-lost parents that mysteriously vanished while investigating a cursed temple. It was their curiosity to find their birth parents that got them together and it’s the natural bond between them that will help them overcome the odds of cursed temple.</a:t>
          </a:r>
        </a:p>
      </dsp:txBody>
      <dsp:txXfrm>
        <a:off x="243915" y="2410536"/>
        <a:ext cx="2898199" cy="1738919"/>
      </dsp:txXfrm>
    </dsp:sp>
    <dsp:sp modelId="{3026C70F-3C50-4429-B856-269ED8AA8FC6}">
      <dsp:nvSpPr>
        <dsp:cNvPr id="0" name=""/>
        <dsp:cNvSpPr/>
      </dsp:nvSpPr>
      <dsp:spPr>
        <a:xfrm>
          <a:off x="3808700" y="2410536"/>
          <a:ext cx="2898199" cy="17389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4" tIns="149069" rIns="142014" bIns="149069" numCol="1" spcCol="1270" anchor="ctr" anchorCtr="0">
          <a:noAutofit/>
        </a:bodyPr>
        <a:lstStyle/>
        <a:p>
          <a:pPr marL="0" lvl="0" indent="0" algn="ctr" defTabSz="533400">
            <a:lnSpc>
              <a:spcPct val="90000"/>
            </a:lnSpc>
            <a:spcBef>
              <a:spcPct val="0"/>
            </a:spcBef>
            <a:spcAft>
              <a:spcPct val="35000"/>
            </a:spcAft>
            <a:buNone/>
          </a:pPr>
          <a:r>
            <a:rPr lang="en-US" sz="1200" kern="1200" dirty="0"/>
            <a:t>Kill the Boss and reunite with parents or DIE!!</a:t>
          </a:r>
        </a:p>
      </dsp:txBody>
      <dsp:txXfrm>
        <a:off x="3808700" y="2410536"/>
        <a:ext cx="2898199" cy="1738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E0877-B0FC-47E0-BAF4-3176ADF21969}">
      <dsp:nvSpPr>
        <dsp:cNvPr id="0" name=""/>
        <dsp:cNvSpPr/>
      </dsp:nvSpPr>
      <dsp:spPr>
        <a:xfrm>
          <a:off x="326301" y="823"/>
          <a:ext cx="2595525" cy="1557315"/>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 order to create this game, here are some of our influences:</a:t>
          </a:r>
        </a:p>
        <a:p>
          <a:pPr marL="114300" lvl="1" indent="-114300" algn="l" defTabSz="622300">
            <a:lnSpc>
              <a:spcPct val="90000"/>
            </a:lnSpc>
            <a:spcBef>
              <a:spcPct val="0"/>
            </a:spcBef>
            <a:spcAft>
              <a:spcPct val="15000"/>
            </a:spcAft>
            <a:buChar char="•"/>
          </a:pPr>
          <a:r>
            <a:rPr lang="en-US" sz="1400" kern="1200"/>
            <a:t>The Legend of Zelda </a:t>
          </a:r>
        </a:p>
        <a:p>
          <a:pPr marL="114300" lvl="1" indent="-114300" algn="l" defTabSz="622300">
            <a:lnSpc>
              <a:spcPct val="90000"/>
            </a:lnSpc>
            <a:spcBef>
              <a:spcPct val="0"/>
            </a:spcBef>
            <a:spcAft>
              <a:spcPct val="15000"/>
            </a:spcAft>
            <a:buChar char="•"/>
          </a:pPr>
          <a:r>
            <a:rPr lang="en-US" sz="1400" kern="1200"/>
            <a:t>Final Fantasy : Legend</a:t>
          </a:r>
        </a:p>
      </dsp:txBody>
      <dsp:txXfrm>
        <a:off x="371913" y="46435"/>
        <a:ext cx="2504301" cy="1466091"/>
      </dsp:txXfrm>
    </dsp:sp>
    <dsp:sp modelId="{253431C1-607A-4B22-8C0D-5B1B88A15437}">
      <dsp:nvSpPr>
        <dsp:cNvPr id="0" name=""/>
        <dsp:cNvSpPr/>
      </dsp:nvSpPr>
      <dsp:spPr>
        <a:xfrm>
          <a:off x="3150233" y="457636"/>
          <a:ext cx="550251" cy="643690"/>
        </a:xfrm>
        <a:prstGeom prst="rightArrow">
          <a:avLst>
            <a:gd name="adj1" fmla="val 60000"/>
            <a:gd name="adj2" fmla="val 50000"/>
          </a:avLst>
        </a:prstGeom>
        <a:gradFill rotWithShape="0">
          <a:gsLst>
            <a:gs pos="0">
              <a:schemeClr val="accent5">
                <a:tint val="60000"/>
                <a:hueOff val="0"/>
                <a:satOff val="0"/>
                <a:lumOff val="0"/>
                <a:alphaOff val="0"/>
                <a:lumMod val="110000"/>
                <a:satMod val="105000"/>
                <a:tint val="67000"/>
              </a:schemeClr>
            </a:gs>
            <a:gs pos="50000">
              <a:schemeClr val="accent5">
                <a:tint val="60000"/>
                <a:hueOff val="0"/>
                <a:satOff val="0"/>
                <a:lumOff val="0"/>
                <a:alphaOff val="0"/>
                <a:lumMod val="105000"/>
                <a:satMod val="103000"/>
                <a:tint val="73000"/>
              </a:schemeClr>
            </a:gs>
            <a:gs pos="100000">
              <a:schemeClr val="accent5">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150233" y="586374"/>
        <a:ext cx="385176" cy="386214"/>
      </dsp:txXfrm>
    </dsp:sp>
    <dsp:sp modelId="{7B000331-693C-4C16-ABC4-36EF517CDA36}">
      <dsp:nvSpPr>
        <dsp:cNvPr id="0" name=""/>
        <dsp:cNvSpPr/>
      </dsp:nvSpPr>
      <dsp:spPr>
        <a:xfrm>
          <a:off x="3960037" y="823"/>
          <a:ext cx="2595525" cy="1557315"/>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Project Kick-Off </a:t>
          </a:r>
          <a:endParaRPr lang="en-US" sz="1800" kern="1200"/>
        </a:p>
      </dsp:txBody>
      <dsp:txXfrm>
        <a:off x="4005649" y="46435"/>
        <a:ext cx="2504301" cy="1466091"/>
      </dsp:txXfrm>
    </dsp:sp>
    <dsp:sp modelId="{CCC9ADCC-10DE-421D-B39C-506D9C55B301}">
      <dsp:nvSpPr>
        <dsp:cNvPr id="0" name=""/>
        <dsp:cNvSpPr/>
      </dsp:nvSpPr>
      <dsp:spPr>
        <a:xfrm>
          <a:off x="6783968" y="457636"/>
          <a:ext cx="550251" cy="643690"/>
        </a:xfrm>
        <a:prstGeom prst="rightArrow">
          <a:avLst>
            <a:gd name="adj1" fmla="val 60000"/>
            <a:gd name="adj2" fmla="val 50000"/>
          </a:avLst>
        </a:prstGeom>
        <a:gradFill rotWithShape="0">
          <a:gsLst>
            <a:gs pos="0">
              <a:schemeClr val="accent5">
                <a:tint val="60000"/>
                <a:hueOff val="0"/>
                <a:satOff val="0"/>
                <a:lumOff val="0"/>
                <a:alphaOff val="0"/>
                <a:lumMod val="110000"/>
                <a:satMod val="105000"/>
                <a:tint val="67000"/>
              </a:schemeClr>
            </a:gs>
            <a:gs pos="50000">
              <a:schemeClr val="accent5">
                <a:tint val="60000"/>
                <a:hueOff val="0"/>
                <a:satOff val="0"/>
                <a:lumOff val="0"/>
                <a:alphaOff val="0"/>
                <a:lumMod val="105000"/>
                <a:satMod val="103000"/>
                <a:tint val="73000"/>
              </a:schemeClr>
            </a:gs>
            <a:gs pos="100000">
              <a:schemeClr val="accent5">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783968" y="586374"/>
        <a:ext cx="385176" cy="386214"/>
      </dsp:txXfrm>
    </dsp:sp>
    <dsp:sp modelId="{D3655922-447F-4E04-87F7-B894D0335922}">
      <dsp:nvSpPr>
        <dsp:cNvPr id="0" name=""/>
        <dsp:cNvSpPr/>
      </dsp:nvSpPr>
      <dsp:spPr>
        <a:xfrm>
          <a:off x="7593772" y="823"/>
          <a:ext cx="2595525" cy="1557315"/>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Repository to use (GitHub)</a:t>
          </a:r>
        </a:p>
      </dsp:txBody>
      <dsp:txXfrm>
        <a:off x="7639384" y="46435"/>
        <a:ext cx="2504301" cy="1466091"/>
      </dsp:txXfrm>
    </dsp:sp>
    <dsp:sp modelId="{15C9B7D5-965C-4695-BD8B-CBAA67BDC729}">
      <dsp:nvSpPr>
        <dsp:cNvPr id="0" name=""/>
        <dsp:cNvSpPr/>
      </dsp:nvSpPr>
      <dsp:spPr>
        <a:xfrm rot="5400000">
          <a:off x="8616409" y="1739825"/>
          <a:ext cx="550251" cy="643690"/>
        </a:xfrm>
        <a:prstGeom prst="rightArrow">
          <a:avLst>
            <a:gd name="adj1" fmla="val 60000"/>
            <a:gd name="adj2" fmla="val 50000"/>
          </a:avLst>
        </a:prstGeom>
        <a:gradFill rotWithShape="0">
          <a:gsLst>
            <a:gs pos="0">
              <a:schemeClr val="accent5">
                <a:tint val="60000"/>
                <a:hueOff val="0"/>
                <a:satOff val="0"/>
                <a:lumOff val="0"/>
                <a:alphaOff val="0"/>
                <a:lumMod val="110000"/>
                <a:satMod val="105000"/>
                <a:tint val="67000"/>
              </a:schemeClr>
            </a:gs>
            <a:gs pos="50000">
              <a:schemeClr val="accent5">
                <a:tint val="60000"/>
                <a:hueOff val="0"/>
                <a:satOff val="0"/>
                <a:lumOff val="0"/>
                <a:alphaOff val="0"/>
                <a:lumMod val="105000"/>
                <a:satMod val="103000"/>
                <a:tint val="73000"/>
              </a:schemeClr>
            </a:gs>
            <a:gs pos="100000">
              <a:schemeClr val="accent5">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98428" y="1786545"/>
        <a:ext cx="386214" cy="385176"/>
      </dsp:txXfrm>
    </dsp:sp>
    <dsp:sp modelId="{5DF73109-F777-46C9-9C90-F61E02A641D6}">
      <dsp:nvSpPr>
        <dsp:cNvPr id="0" name=""/>
        <dsp:cNvSpPr/>
      </dsp:nvSpPr>
      <dsp:spPr>
        <a:xfrm>
          <a:off x="7593772" y="2596349"/>
          <a:ext cx="2595525" cy="1557315"/>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Test the game with every changes done to the game.</a:t>
          </a:r>
        </a:p>
      </dsp:txBody>
      <dsp:txXfrm>
        <a:off x="7639384" y="2641961"/>
        <a:ext cx="2504301" cy="1466091"/>
      </dsp:txXfrm>
    </dsp:sp>
    <dsp:sp modelId="{A134006D-73DE-4CDD-862D-A357591A81D7}">
      <dsp:nvSpPr>
        <dsp:cNvPr id="0" name=""/>
        <dsp:cNvSpPr/>
      </dsp:nvSpPr>
      <dsp:spPr>
        <a:xfrm rot="10800000">
          <a:off x="6815115" y="3053161"/>
          <a:ext cx="550251" cy="643690"/>
        </a:xfrm>
        <a:prstGeom prst="rightArrow">
          <a:avLst>
            <a:gd name="adj1" fmla="val 60000"/>
            <a:gd name="adj2" fmla="val 50000"/>
          </a:avLst>
        </a:prstGeom>
        <a:gradFill rotWithShape="0">
          <a:gsLst>
            <a:gs pos="0">
              <a:schemeClr val="accent5">
                <a:tint val="60000"/>
                <a:hueOff val="0"/>
                <a:satOff val="0"/>
                <a:lumOff val="0"/>
                <a:alphaOff val="0"/>
                <a:lumMod val="110000"/>
                <a:satMod val="105000"/>
                <a:tint val="67000"/>
              </a:schemeClr>
            </a:gs>
            <a:gs pos="50000">
              <a:schemeClr val="accent5">
                <a:tint val="60000"/>
                <a:hueOff val="0"/>
                <a:satOff val="0"/>
                <a:lumOff val="0"/>
                <a:alphaOff val="0"/>
                <a:lumMod val="105000"/>
                <a:satMod val="103000"/>
                <a:tint val="73000"/>
              </a:schemeClr>
            </a:gs>
            <a:gs pos="100000">
              <a:schemeClr val="accent5">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6980190" y="3181899"/>
        <a:ext cx="385176" cy="386214"/>
      </dsp:txXfrm>
    </dsp:sp>
    <dsp:sp modelId="{93B94720-ECF5-48C8-9B43-92F2E58A792E}">
      <dsp:nvSpPr>
        <dsp:cNvPr id="0" name=""/>
        <dsp:cNvSpPr/>
      </dsp:nvSpPr>
      <dsp:spPr>
        <a:xfrm>
          <a:off x="3960037" y="2596349"/>
          <a:ext cx="2595525" cy="1557315"/>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Roadmap for each week.</a:t>
          </a:r>
        </a:p>
      </dsp:txBody>
      <dsp:txXfrm>
        <a:off x="4005649" y="2641961"/>
        <a:ext cx="2504301" cy="1466091"/>
      </dsp:txXfrm>
    </dsp:sp>
    <dsp:sp modelId="{2F714A86-12E4-4BB7-B240-1EC4B20854EF}">
      <dsp:nvSpPr>
        <dsp:cNvPr id="0" name=""/>
        <dsp:cNvSpPr/>
      </dsp:nvSpPr>
      <dsp:spPr>
        <a:xfrm rot="10800000">
          <a:off x="3181379" y="3053161"/>
          <a:ext cx="550251" cy="643690"/>
        </a:xfrm>
        <a:prstGeom prst="rightArrow">
          <a:avLst>
            <a:gd name="adj1" fmla="val 60000"/>
            <a:gd name="adj2" fmla="val 50000"/>
          </a:avLst>
        </a:prstGeom>
        <a:gradFill rotWithShape="0">
          <a:gsLst>
            <a:gs pos="0">
              <a:schemeClr val="accent5">
                <a:tint val="60000"/>
                <a:hueOff val="0"/>
                <a:satOff val="0"/>
                <a:lumOff val="0"/>
                <a:alphaOff val="0"/>
                <a:lumMod val="110000"/>
                <a:satMod val="105000"/>
                <a:tint val="67000"/>
              </a:schemeClr>
            </a:gs>
            <a:gs pos="50000">
              <a:schemeClr val="accent5">
                <a:tint val="60000"/>
                <a:hueOff val="0"/>
                <a:satOff val="0"/>
                <a:lumOff val="0"/>
                <a:alphaOff val="0"/>
                <a:lumMod val="105000"/>
                <a:satMod val="103000"/>
                <a:tint val="73000"/>
              </a:schemeClr>
            </a:gs>
            <a:gs pos="100000">
              <a:schemeClr val="accent5">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346454" y="3181899"/>
        <a:ext cx="385176" cy="386214"/>
      </dsp:txXfrm>
    </dsp:sp>
    <dsp:sp modelId="{CCA3243D-5D60-4997-ACEE-F4C4E50A768A}">
      <dsp:nvSpPr>
        <dsp:cNvPr id="0" name=""/>
        <dsp:cNvSpPr/>
      </dsp:nvSpPr>
      <dsp:spPr>
        <a:xfrm>
          <a:off x="326301" y="2596349"/>
          <a:ext cx="2595525" cy="1557315"/>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Roles and responsibilities of the team members. </a:t>
          </a:r>
        </a:p>
      </dsp:txBody>
      <dsp:txXfrm>
        <a:off x="371913" y="2641961"/>
        <a:ext cx="2504301" cy="14660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3B8E-750D-4FDF-9CDD-48658D9FE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126A2C9-F9CD-49F6-BFEB-CA4F495E1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CCD6131-A759-45AB-A0C9-7AA2EEB9A64B}"/>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5" name="Footer Placeholder 4">
            <a:extLst>
              <a:ext uri="{FF2B5EF4-FFF2-40B4-BE49-F238E27FC236}">
                <a16:creationId xmlns:a16="http://schemas.microsoft.com/office/drawing/2014/main" id="{601A5EA4-AD7A-48CA-83C9-7A60098C2F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A50FA2-24EE-4ECB-8FED-78AE978C86C8}"/>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141125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335F-7F59-4A99-917A-74D909804DF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65622CE-938D-4B01-8D97-E46E8F1395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FD9FEA-5277-457D-99DB-678B1A226382}"/>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5" name="Footer Placeholder 4">
            <a:extLst>
              <a:ext uri="{FF2B5EF4-FFF2-40B4-BE49-F238E27FC236}">
                <a16:creationId xmlns:a16="http://schemas.microsoft.com/office/drawing/2014/main" id="{5D135D9D-C0FF-4137-872E-9CC8B13600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7434DB-9B93-43E8-8660-FD3B03FA90D3}"/>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238693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0CF1F7-99C1-4D7C-925A-4CB6BB7908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677F43C-CF96-4DDD-B29A-62CD09DA77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B50501-8AEB-41AD-AF03-13867993A14B}"/>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5" name="Footer Placeholder 4">
            <a:extLst>
              <a:ext uri="{FF2B5EF4-FFF2-40B4-BE49-F238E27FC236}">
                <a16:creationId xmlns:a16="http://schemas.microsoft.com/office/drawing/2014/main" id="{A238467E-75D6-4262-8BF6-DE22CFB8D4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04E83C-A97C-4664-AE9E-747623B9AD48}"/>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12653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E043-E4AB-42BA-9B34-79509CA7DD2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3FDC910-C22D-4CC0-85F2-73F18DC07E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62E941-3401-4493-9FD4-759E5C2F6F63}"/>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5" name="Footer Placeholder 4">
            <a:extLst>
              <a:ext uri="{FF2B5EF4-FFF2-40B4-BE49-F238E27FC236}">
                <a16:creationId xmlns:a16="http://schemas.microsoft.com/office/drawing/2014/main" id="{8977D46D-1AD7-42D4-9977-B46456182F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F96ED7-8E2A-4B49-AC93-731E71C1C237}"/>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7997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D47C-4155-4673-A2D4-B4ACE13E3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5A59AFE-D817-4043-9EA8-E8874A827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CC84A8-11F1-4B45-914B-C4C206196EF1}"/>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5" name="Footer Placeholder 4">
            <a:extLst>
              <a:ext uri="{FF2B5EF4-FFF2-40B4-BE49-F238E27FC236}">
                <a16:creationId xmlns:a16="http://schemas.microsoft.com/office/drawing/2014/main" id="{3014A16F-BF05-4418-9E2A-51ED76611E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6EFA1B-1208-4497-AA33-3DECDCD981F5}"/>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208921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34A5-89E9-4E39-941B-AB77D44EF0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314518D-B33E-4314-8C88-383223C4AF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A3DAA71-4232-44DB-A986-14B20290B0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B74741B-ED09-4E51-918C-7BE630705379}"/>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6" name="Footer Placeholder 5">
            <a:extLst>
              <a:ext uri="{FF2B5EF4-FFF2-40B4-BE49-F238E27FC236}">
                <a16:creationId xmlns:a16="http://schemas.microsoft.com/office/drawing/2014/main" id="{1B977D20-8BDB-493E-8CC3-6914DE9EE8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12A29A-98DD-4BE8-85E3-2742DC8D4922}"/>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308673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BD70-B804-44C7-A4EC-B0C99F88C9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9D9865-390F-4CA3-80C1-6E0B66396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FA4F27-4E1E-4255-B833-769C5E2974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496C7D3-F729-4A24-898F-539837DC8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E2CCC0-1190-45FC-B82C-A3E6C4B265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CA2FBF8-3766-43B9-BD28-82FB84E2DE74}"/>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8" name="Footer Placeholder 7">
            <a:extLst>
              <a:ext uri="{FF2B5EF4-FFF2-40B4-BE49-F238E27FC236}">
                <a16:creationId xmlns:a16="http://schemas.microsoft.com/office/drawing/2014/main" id="{0FAAB3E3-6924-40C1-A7A8-0BE93253AFD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0C86412-1028-4091-A019-A00F962EEA51}"/>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44360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469B-AED7-4EF3-B5C3-EE21B8417C8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52442F3-577A-4AEA-8743-8E06EBBCED38}"/>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4" name="Footer Placeholder 3">
            <a:extLst>
              <a:ext uri="{FF2B5EF4-FFF2-40B4-BE49-F238E27FC236}">
                <a16:creationId xmlns:a16="http://schemas.microsoft.com/office/drawing/2014/main" id="{2792E71D-AEAA-4443-B315-FDB6F0CA447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77DF207-021D-428B-AF83-9739E6C125A4}"/>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362590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BE3E0A-7FC8-422A-8C8E-CEA6C79940DC}"/>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3" name="Footer Placeholder 2">
            <a:extLst>
              <a:ext uri="{FF2B5EF4-FFF2-40B4-BE49-F238E27FC236}">
                <a16:creationId xmlns:a16="http://schemas.microsoft.com/office/drawing/2014/main" id="{EED3F7EE-4B04-4B84-9AD2-8070E831C75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C75680A-AF9A-4956-96DC-687A91AAEE76}"/>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340800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B1EE-64CC-478F-A91C-E41F4D140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15F2600-7596-4AD1-8461-CA100A592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E8624C0-FA4B-4A67-91A7-6158DEA89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AED691-9DD0-4BB0-AFA0-305C902C8489}"/>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6" name="Footer Placeholder 5">
            <a:extLst>
              <a:ext uri="{FF2B5EF4-FFF2-40B4-BE49-F238E27FC236}">
                <a16:creationId xmlns:a16="http://schemas.microsoft.com/office/drawing/2014/main" id="{F9359A7F-0F3F-4FBA-9823-9108CF09E7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24356BB-F4FB-48B2-8225-1F12E1137079}"/>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265747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1B33-C66C-49B6-A9D0-8469AD16E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E975A0E-A93D-44AE-B476-786383531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21919CE-3FD7-4D2B-9C4A-A25A680FB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1F6072-E3AE-4DD9-92E3-3F1E8C872AD5}"/>
              </a:ext>
            </a:extLst>
          </p:cNvPr>
          <p:cNvSpPr>
            <a:spLocks noGrp="1"/>
          </p:cNvSpPr>
          <p:nvPr>
            <p:ph type="dt" sz="half" idx="10"/>
          </p:nvPr>
        </p:nvSpPr>
        <p:spPr/>
        <p:txBody>
          <a:bodyPr/>
          <a:lstStyle/>
          <a:p>
            <a:fld id="{C754A2D2-1551-467E-873E-A80F2587EF61}" type="datetimeFigureOut">
              <a:rPr lang="en-CA" smtClean="0"/>
              <a:t>2018-04-25</a:t>
            </a:fld>
            <a:endParaRPr lang="en-CA"/>
          </a:p>
        </p:txBody>
      </p:sp>
      <p:sp>
        <p:nvSpPr>
          <p:cNvPr id="6" name="Footer Placeholder 5">
            <a:extLst>
              <a:ext uri="{FF2B5EF4-FFF2-40B4-BE49-F238E27FC236}">
                <a16:creationId xmlns:a16="http://schemas.microsoft.com/office/drawing/2014/main" id="{A5C51417-56C1-4412-B87B-82863D77609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516BC8-FC10-45A0-B20B-DAFD80EA41AA}"/>
              </a:ext>
            </a:extLst>
          </p:cNvPr>
          <p:cNvSpPr>
            <a:spLocks noGrp="1"/>
          </p:cNvSpPr>
          <p:nvPr>
            <p:ph type="sldNum" sz="quarter" idx="12"/>
          </p:nvPr>
        </p:nvSpPr>
        <p:spPr/>
        <p:txBody>
          <a:bodyPr/>
          <a:lstStyle/>
          <a:p>
            <a:fld id="{738080D6-EF85-4102-A9A0-EC4794F14B57}" type="slidenum">
              <a:rPr lang="en-CA" smtClean="0"/>
              <a:t>‹#›</a:t>
            </a:fld>
            <a:endParaRPr lang="en-CA"/>
          </a:p>
        </p:txBody>
      </p:sp>
    </p:spTree>
    <p:extLst>
      <p:ext uri="{BB962C8B-B14F-4D97-AF65-F5344CB8AC3E}">
        <p14:creationId xmlns:p14="http://schemas.microsoft.com/office/powerpoint/2010/main" val="427754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9E19C-F442-4113-A86F-66CDE142F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0EED284-BBE6-486C-A061-57C676B74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D25273-CEDC-4884-923B-BDE189BFD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4A2D2-1551-467E-873E-A80F2587EF61}" type="datetimeFigureOut">
              <a:rPr lang="en-CA" smtClean="0"/>
              <a:t>2018-04-25</a:t>
            </a:fld>
            <a:endParaRPr lang="en-CA"/>
          </a:p>
        </p:txBody>
      </p:sp>
      <p:sp>
        <p:nvSpPr>
          <p:cNvPr id="5" name="Footer Placeholder 4">
            <a:extLst>
              <a:ext uri="{FF2B5EF4-FFF2-40B4-BE49-F238E27FC236}">
                <a16:creationId xmlns:a16="http://schemas.microsoft.com/office/drawing/2014/main" id="{841DE263-B472-4FD5-B82C-C0CE5ED75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1D78409-4A65-43EB-9BB3-0D26701AD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080D6-EF85-4102-A9A0-EC4794F14B57}" type="slidenum">
              <a:rPr lang="en-CA" smtClean="0"/>
              <a:t>‹#›</a:t>
            </a:fld>
            <a:endParaRPr lang="en-CA"/>
          </a:p>
        </p:txBody>
      </p:sp>
    </p:spTree>
    <p:extLst>
      <p:ext uri="{BB962C8B-B14F-4D97-AF65-F5344CB8AC3E}">
        <p14:creationId xmlns:p14="http://schemas.microsoft.com/office/powerpoint/2010/main" val="148692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hape 58">
            <a:extLst>
              <a:ext uri="{FF2B5EF4-FFF2-40B4-BE49-F238E27FC236}">
                <a16:creationId xmlns:a16="http://schemas.microsoft.com/office/drawing/2014/main" id="{4D1C24DF-652F-43AE-A28E-018B597CA98F}"/>
              </a:ext>
            </a:extLst>
          </p:cNvPr>
          <p:cNvPicPr preferRelativeResize="0"/>
          <p:nvPr/>
        </p:nvPicPr>
        <p:blipFill rotWithShape="1">
          <a:blip r:embed="rId2">
            <a:extLst/>
          </a:blip>
          <a:srcRect l="7057" t="15442" r="2033"/>
          <a:stretch/>
        </p:blipFill>
        <p:spPr>
          <a:xfrm>
            <a:off x="4818888" y="1"/>
            <a:ext cx="7373112" cy="6857999"/>
          </a:xfrm>
          <a:prstGeom prst="rect">
            <a:avLst/>
          </a:prstGeom>
          <a:noFill/>
        </p:spPr>
      </p:pic>
      <p:sp>
        <p:nvSpPr>
          <p:cNvPr id="9" name="Freeform 8">
            <a:extLst>
              <a:ext uri="{FF2B5EF4-FFF2-40B4-BE49-F238E27FC236}">
                <a16:creationId xmlns:a16="http://schemas.microsoft.com/office/drawing/2014/main" id="{9225B0D8-E56E-4ACC-A464-81F4062765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8F5D1B28-3976-4367-807C-CAD629CDD8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BEDC4-FE6A-4DF3-B61E-C382C0745845}"/>
              </a:ext>
            </a:extLst>
          </p:cNvPr>
          <p:cNvSpPr>
            <a:spLocks noGrp="1"/>
          </p:cNvSpPr>
          <p:nvPr>
            <p:ph type="ctrTitle"/>
          </p:nvPr>
        </p:nvSpPr>
        <p:spPr>
          <a:xfrm>
            <a:off x="804672" y="2600324"/>
            <a:ext cx="5058370" cy="3320973"/>
          </a:xfrm>
        </p:spPr>
        <p:txBody>
          <a:bodyPr anchor="t">
            <a:normAutofit/>
          </a:bodyPr>
          <a:lstStyle/>
          <a:p>
            <a:pPr algn="l"/>
            <a:r>
              <a:rPr lang="en" sz="5400" dirty="0"/>
              <a:t>The Shrine of Eternal Destinies</a:t>
            </a:r>
            <a:endParaRPr lang="en-CA" sz="5400" dirty="0"/>
          </a:p>
        </p:txBody>
      </p:sp>
      <p:sp>
        <p:nvSpPr>
          <p:cNvPr id="3" name="Subtitle 2">
            <a:extLst>
              <a:ext uri="{FF2B5EF4-FFF2-40B4-BE49-F238E27FC236}">
                <a16:creationId xmlns:a16="http://schemas.microsoft.com/office/drawing/2014/main" id="{FDBE1C10-5141-43A5-8092-CBC30FBFE63D}"/>
              </a:ext>
            </a:extLst>
          </p:cNvPr>
          <p:cNvSpPr>
            <a:spLocks noGrp="1"/>
          </p:cNvSpPr>
          <p:nvPr>
            <p:ph type="subTitle" idx="1"/>
          </p:nvPr>
        </p:nvSpPr>
        <p:spPr>
          <a:xfrm>
            <a:off x="804672" y="1300450"/>
            <a:ext cx="4167376" cy="1155525"/>
          </a:xfrm>
        </p:spPr>
        <p:txBody>
          <a:bodyPr anchor="b">
            <a:normAutofit/>
          </a:bodyPr>
          <a:lstStyle/>
          <a:p>
            <a:pPr algn="l"/>
            <a:r>
              <a:rPr lang="en-US" sz="2000"/>
              <a:t>4GB - The 4 Game Brothers</a:t>
            </a:r>
          </a:p>
          <a:p>
            <a:pPr algn="l"/>
            <a:endParaRPr lang="en-CA" sz="2000"/>
          </a:p>
        </p:txBody>
      </p:sp>
    </p:spTree>
    <p:extLst>
      <p:ext uri="{BB962C8B-B14F-4D97-AF65-F5344CB8AC3E}">
        <p14:creationId xmlns:p14="http://schemas.microsoft.com/office/powerpoint/2010/main" val="8635423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41E5E3-76B6-4ADE-BF05-458CD5A42358}"/>
              </a:ext>
            </a:extLst>
          </p:cNvPr>
          <p:cNvSpPr>
            <a:spLocks noGrp="1"/>
          </p:cNvSpPr>
          <p:nvPr>
            <p:ph type="title"/>
          </p:nvPr>
        </p:nvSpPr>
        <p:spPr>
          <a:xfrm>
            <a:off x="833002" y="365125"/>
            <a:ext cx="10520702" cy="1325563"/>
          </a:xfrm>
        </p:spPr>
        <p:txBody>
          <a:bodyPr>
            <a:normAutofit/>
          </a:bodyPr>
          <a:lstStyle/>
          <a:p>
            <a:r>
              <a:rPr lang="en-CA" dirty="0"/>
              <a:t>TOC</a:t>
            </a:r>
          </a:p>
        </p:txBody>
      </p:sp>
      <p:graphicFrame>
        <p:nvGraphicFramePr>
          <p:cNvPr id="5" name="Content Placeholder 2">
            <a:extLst>
              <a:ext uri="{FF2B5EF4-FFF2-40B4-BE49-F238E27FC236}">
                <a16:creationId xmlns:a16="http://schemas.microsoft.com/office/drawing/2014/main" id="{940C590A-9247-4A73-ABA5-FFE56E981439}"/>
              </a:ext>
            </a:extLst>
          </p:cNvPr>
          <p:cNvGraphicFramePr>
            <a:graphicFrameLocks noGrp="1"/>
          </p:cNvGraphicFramePr>
          <p:nvPr>
            <p:ph idx="1"/>
            <p:extLst>
              <p:ext uri="{D42A27DB-BD31-4B8C-83A1-F6EECF244321}">
                <p14:modId xmlns:p14="http://schemas.microsoft.com/office/powerpoint/2010/main" val="27418890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1529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430BC4-DADA-47D0-9E0D-C21DBB92C4DC}"/>
              </a:ext>
            </a:extLst>
          </p:cNvPr>
          <p:cNvSpPr>
            <a:spLocks noGrp="1"/>
          </p:cNvSpPr>
          <p:nvPr>
            <p:ph type="title"/>
          </p:nvPr>
        </p:nvSpPr>
        <p:spPr>
          <a:xfrm>
            <a:off x="833002" y="365125"/>
            <a:ext cx="10520702" cy="1325563"/>
          </a:xfrm>
        </p:spPr>
        <p:txBody>
          <a:bodyPr>
            <a:normAutofit/>
          </a:bodyPr>
          <a:lstStyle/>
          <a:p>
            <a:r>
              <a:rPr lang="en-CA" dirty="0"/>
              <a:t>Overview</a:t>
            </a:r>
          </a:p>
        </p:txBody>
      </p:sp>
      <p:graphicFrame>
        <p:nvGraphicFramePr>
          <p:cNvPr id="5" name="Content Placeholder 2">
            <a:extLst>
              <a:ext uri="{FF2B5EF4-FFF2-40B4-BE49-F238E27FC236}">
                <a16:creationId xmlns:a16="http://schemas.microsoft.com/office/drawing/2014/main" id="{64C4E547-9E1A-4DA1-ACEA-567A5CCE3222}"/>
              </a:ext>
            </a:extLst>
          </p:cNvPr>
          <p:cNvGraphicFramePr>
            <a:graphicFrameLocks noGrp="1"/>
          </p:cNvGraphicFramePr>
          <p:nvPr>
            <p:ph idx="1"/>
            <p:extLst>
              <p:ext uri="{D42A27DB-BD31-4B8C-83A1-F6EECF244321}">
                <p14:modId xmlns:p14="http://schemas.microsoft.com/office/powerpoint/2010/main" val="386034905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06984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11D165-B465-4229-9BFD-07321F23C3D9}"/>
              </a:ext>
            </a:extLst>
          </p:cNvPr>
          <p:cNvSpPr>
            <a:spLocks noGrp="1"/>
          </p:cNvSpPr>
          <p:nvPr>
            <p:ph type="title"/>
          </p:nvPr>
        </p:nvSpPr>
        <p:spPr>
          <a:xfrm>
            <a:off x="833002" y="365125"/>
            <a:ext cx="10520702" cy="1325563"/>
          </a:xfrm>
        </p:spPr>
        <p:txBody>
          <a:bodyPr>
            <a:normAutofit/>
          </a:bodyPr>
          <a:lstStyle/>
          <a:p>
            <a:r>
              <a:rPr lang="en-CA"/>
              <a:t>Game Planning</a:t>
            </a:r>
            <a:endParaRPr lang="en-CA" dirty="0"/>
          </a:p>
        </p:txBody>
      </p:sp>
      <p:graphicFrame>
        <p:nvGraphicFramePr>
          <p:cNvPr id="5" name="Content Placeholder 2">
            <a:extLst>
              <a:ext uri="{FF2B5EF4-FFF2-40B4-BE49-F238E27FC236}">
                <a16:creationId xmlns:a16="http://schemas.microsoft.com/office/drawing/2014/main" id="{4282DF67-EEF2-432D-9B20-42F08F26BAB9}"/>
              </a:ext>
            </a:extLst>
          </p:cNvPr>
          <p:cNvGraphicFramePr>
            <a:graphicFrameLocks noGrp="1"/>
          </p:cNvGraphicFramePr>
          <p:nvPr>
            <p:ph idx="1"/>
            <p:extLst>
              <p:ext uri="{D42A27DB-BD31-4B8C-83A1-F6EECF244321}">
                <p14:modId xmlns:p14="http://schemas.microsoft.com/office/powerpoint/2010/main" val="753798695"/>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2991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614203-580F-4D50-9CF1-9FE6CED4954B}"/>
              </a:ext>
            </a:extLst>
          </p:cNvPr>
          <p:cNvSpPr>
            <a:spLocks noGrp="1"/>
          </p:cNvSpPr>
          <p:nvPr>
            <p:ph type="title"/>
          </p:nvPr>
        </p:nvSpPr>
        <p:spPr>
          <a:xfrm>
            <a:off x="833002" y="365125"/>
            <a:ext cx="10520702" cy="1325563"/>
          </a:xfrm>
        </p:spPr>
        <p:txBody>
          <a:bodyPr>
            <a:normAutofit/>
          </a:bodyPr>
          <a:lstStyle/>
          <a:p>
            <a:r>
              <a:rPr lang="en-CA">
                <a:solidFill>
                  <a:srgbClr val="FFFFFF"/>
                </a:solidFill>
              </a:rPr>
              <a:t>Introduction to </a:t>
            </a:r>
            <a:r>
              <a:rPr lang="en">
                <a:solidFill>
                  <a:srgbClr val="FFFFFF"/>
                </a:solidFill>
              </a:rPr>
              <a:t>The Shrine of Eternal Destinies</a:t>
            </a:r>
            <a:endParaRPr lang="en-CA">
              <a:solidFill>
                <a:srgbClr val="FFFFFF"/>
              </a:solidFill>
            </a:endParaRPr>
          </a:p>
        </p:txBody>
      </p:sp>
      <p:sp>
        <p:nvSpPr>
          <p:cNvPr id="3" name="Content Placeholder 2">
            <a:extLst>
              <a:ext uri="{FF2B5EF4-FFF2-40B4-BE49-F238E27FC236}">
                <a16:creationId xmlns:a16="http://schemas.microsoft.com/office/drawing/2014/main" id="{5933067C-3D83-4D68-8D6E-AE8E60D7AD04}"/>
              </a:ext>
            </a:extLst>
          </p:cNvPr>
          <p:cNvSpPr>
            <a:spLocks noGrp="1"/>
          </p:cNvSpPr>
          <p:nvPr>
            <p:ph idx="1"/>
          </p:nvPr>
        </p:nvSpPr>
        <p:spPr>
          <a:xfrm>
            <a:off x="838201" y="2022601"/>
            <a:ext cx="10515598" cy="4154361"/>
          </a:xfrm>
        </p:spPr>
        <p:txBody>
          <a:bodyPr>
            <a:normAutofit/>
          </a:bodyPr>
          <a:lstStyle/>
          <a:p>
            <a:pPr marL="0" lvl="0" indent="0">
              <a:spcBef>
                <a:spcPts val="0"/>
              </a:spcBef>
              <a:spcAft>
                <a:spcPts val="600"/>
              </a:spcAft>
              <a:buNone/>
            </a:pPr>
            <a:r>
              <a:rPr lang="en-US" sz="1100">
                <a:solidFill>
                  <a:srgbClr val="FFFFFF"/>
                </a:solidFill>
              </a:rPr>
              <a:t> Rodrigo da Silva                                                          Jalpen Desai</a:t>
            </a:r>
          </a:p>
          <a:p>
            <a:pPr marL="0" lvl="0" indent="0">
              <a:spcBef>
                <a:spcPts val="0"/>
              </a:spcBef>
              <a:spcAft>
                <a:spcPts val="600"/>
              </a:spcAft>
              <a:buNone/>
            </a:pPr>
            <a:r>
              <a:rPr lang="en-US" sz="1100">
                <a:solidFill>
                  <a:srgbClr val="FFFFFF"/>
                </a:solidFill>
              </a:rPr>
              <a:t>                      Software Engineer                                                                    Artist / Sound Engineer</a:t>
            </a:r>
          </a:p>
          <a:p>
            <a:pPr marL="0" lvl="0" indent="0">
              <a:spcBef>
                <a:spcPts val="0"/>
              </a:spcBef>
              <a:spcAft>
                <a:spcPts val="600"/>
              </a:spcAft>
              <a:buNone/>
            </a:pPr>
            <a:r>
              <a:rPr lang="en-US" sz="1100">
                <a:solidFill>
                  <a:srgbClr val="FFFFFF"/>
                </a:solidFill>
              </a:rPr>
              <a:t>                          Responsible for coding, GitHub repository                       Responsible for making new and editing</a:t>
            </a:r>
          </a:p>
          <a:p>
            <a:pPr marL="0" lvl="0" indent="0">
              <a:spcBef>
                <a:spcPts val="0"/>
              </a:spcBef>
              <a:spcAft>
                <a:spcPts val="600"/>
              </a:spcAft>
              <a:buNone/>
            </a:pPr>
            <a:r>
              <a:rPr lang="en-US" sz="1100">
                <a:solidFill>
                  <a:srgbClr val="FFFFFF"/>
                </a:solidFill>
              </a:rPr>
              <a:t>                          defining coding standards, implementing                          art and sounds for the game. Can make </a:t>
            </a:r>
          </a:p>
          <a:p>
            <a:pPr marL="0" lvl="0" indent="0">
              <a:spcBef>
                <a:spcPts val="0"/>
              </a:spcBef>
              <a:spcAft>
                <a:spcPts val="600"/>
              </a:spcAft>
              <a:buNone/>
            </a:pPr>
            <a:r>
              <a:rPr lang="en-US" sz="1100">
                <a:solidFill>
                  <a:srgbClr val="FFFFFF"/>
                </a:solidFill>
              </a:rPr>
              <a:t>                          ideas from Game Designer.                                                                                 some coding as well.</a:t>
            </a:r>
          </a:p>
          <a:p>
            <a:pPr marL="0" lvl="0" indent="0">
              <a:spcBef>
                <a:spcPts val="0"/>
              </a:spcBef>
              <a:spcAft>
                <a:spcPts val="600"/>
              </a:spcAft>
              <a:buNone/>
            </a:pPr>
            <a:endParaRPr lang="en-US" sz="1100">
              <a:solidFill>
                <a:srgbClr val="FFFFFF"/>
              </a:solidFill>
            </a:endParaRPr>
          </a:p>
          <a:p>
            <a:pPr marL="0" lvl="0" indent="0">
              <a:spcBef>
                <a:spcPts val="0"/>
              </a:spcBef>
              <a:spcAft>
                <a:spcPts val="600"/>
              </a:spcAft>
              <a:buNone/>
            </a:pPr>
            <a:endParaRPr lang="en-US" sz="1100">
              <a:solidFill>
                <a:srgbClr val="FFFFFF"/>
              </a:solidFill>
            </a:endParaRPr>
          </a:p>
          <a:p>
            <a:pPr marL="0" lvl="0" indent="0">
              <a:spcBef>
                <a:spcPts val="0"/>
              </a:spcBef>
              <a:spcAft>
                <a:spcPts val="600"/>
              </a:spcAft>
              <a:buNone/>
            </a:pPr>
            <a:endParaRPr lang="en-US" sz="1100">
              <a:solidFill>
                <a:srgbClr val="FFFFFF"/>
              </a:solidFill>
            </a:endParaRPr>
          </a:p>
          <a:p>
            <a:pPr marL="0" lvl="0" indent="0">
              <a:spcBef>
                <a:spcPts val="0"/>
              </a:spcBef>
              <a:spcAft>
                <a:spcPts val="600"/>
              </a:spcAft>
              <a:buNone/>
            </a:pPr>
            <a:endParaRPr lang="en-US" sz="1100">
              <a:solidFill>
                <a:srgbClr val="FFFFFF"/>
              </a:solidFill>
            </a:endParaRPr>
          </a:p>
          <a:p>
            <a:pPr marL="0" lvl="0" indent="0">
              <a:spcBef>
                <a:spcPts val="0"/>
              </a:spcBef>
              <a:spcAft>
                <a:spcPts val="600"/>
              </a:spcAft>
              <a:buNone/>
            </a:pPr>
            <a:endParaRPr lang="en-US" sz="1100">
              <a:solidFill>
                <a:srgbClr val="FFFFFF"/>
              </a:solidFill>
            </a:endParaRPr>
          </a:p>
          <a:p>
            <a:pPr marL="0" lvl="0" indent="0">
              <a:spcBef>
                <a:spcPts val="0"/>
              </a:spcBef>
              <a:spcAft>
                <a:spcPts val="600"/>
              </a:spcAft>
              <a:buNone/>
            </a:pPr>
            <a:endParaRPr lang="en-US" sz="1100">
              <a:solidFill>
                <a:srgbClr val="FFFFFF"/>
              </a:solidFill>
            </a:endParaRPr>
          </a:p>
          <a:p>
            <a:pPr marL="0" lvl="0" indent="0">
              <a:spcBef>
                <a:spcPts val="0"/>
              </a:spcBef>
              <a:spcAft>
                <a:spcPts val="600"/>
              </a:spcAft>
              <a:buNone/>
            </a:pPr>
            <a:r>
              <a:rPr lang="en-US" sz="1100">
                <a:solidFill>
                  <a:srgbClr val="FFFFFF"/>
                </a:solidFill>
              </a:rPr>
              <a:t>                 Mohammed Mohsin                                                   Reid Williams</a:t>
            </a:r>
          </a:p>
          <a:p>
            <a:pPr marL="0" lvl="0" indent="0">
              <a:spcBef>
                <a:spcPts val="0"/>
              </a:spcBef>
              <a:spcAft>
                <a:spcPts val="600"/>
              </a:spcAft>
              <a:buNone/>
            </a:pPr>
            <a:r>
              <a:rPr lang="en-US" sz="1100">
                <a:solidFill>
                  <a:srgbClr val="FFFFFF"/>
                </a:solidFill>
              </a:rPr>
              <a:t>                      Project Manager + QA                                                                         Game Designer</a:t>
            </a:r>
          </a:p>
          <a:p>
            <a:pPr marL="0" lvl="0" indent="0">
              <a:spcBef>
                <a:spcPts val="0"/>
              </a:spcBef>
              <a:spcAft>
                <a:spcPts val="600"/>
              </a:spcAft>
              <a:buNone/>
            </a:pPr>
            <a:r>
              <a:rPr lang="en-US" sz="1100">
                <a:solidFill>
                  <a:srgbClr val="FFFFFF"/>
                </a:solidFill>
              </a:rPr>
              <a:t>                          Responsible for the overall management of                             Responsible for defining the game</a:t>
            </a:r>
          </a:p>
          <a:p>
            <a:pPr marL="0" lvl="0" indent="0">
              <a:spcBef>
                <a:spcPts val="0"/>
              </a:spcBef>
              <a:spcAft>
                <a:spcPts val="600"/>
              </a:spcAft>
              <a:buNone/>
            </a:pPr>
            <a:r>
              <a:rPr lang="en-US" sz="1100">
                <a:solidFill>
                  <a:srgbClr val="FFFFFF"/>
                </a:solidFill>
              </a:rPr>
              <a:t>                          the project, track deadlines, test the game,                  mechanics, working directly with all other</a:t>
            </a:r>
          </a:p>
          <a:p>
            <a:pPr marL="0" lvl="0" indent="0">
              <a:spcBef>
                <a:spcPts val="0"/>
              </a:spcBef>
              <a:spcAft>
                <a:spcPts val="600"/>
              </a:spcAft>
              <a:buNone/>
            </a:pPr>
            <a:r>
              <a:rPr lang="en-US" sz="1100">
                <a:solidFill>
                  <a:srgbClr val="FFFFFF"/>
                </a:solidFill>
              </a:rPr>
              <a:t>                          and ensure quality submissions. Can also                     members to ensure consistency. Will also</a:t>
            </a:r>
          </a:p>
          <a:p>
            <a:pPr marL="0" lvl="0" indent="0">
              <a:spcBef>
                <a:spcPts val="0"/>
              </a:spcBef>
              <a:spcAft>
                <a:spcPts val="600"/>
              </a:spcAft>
              <a:buNone/>
            </a:pPr>
            <a:r>
              <a:rPr lang="en-US" sz="1100">
                <a:solidFill>
                  <a:srgbClr val="FFFFFF"/>
                </a:solidFill>
              </a:rPr>
              <a:t>                          code if want.                                                                     design the levels and code.</a:t>
            </a:r>
            <a:endParaRPr lang="en-CA" sz="1100">
              <a:solidFill>
                <a:srgbClr val="FFFFFF"/>
              </a:solidFill>
            </a:endParaRPr>
          </a:p>
        </p:txBody>
      </p:sp>
    </p:spTree>
    <p:extLst>
      <p:ext uri="{BB962C8B-B14F-4D97-AF65-F5344CB8AC3E}">
        <p14:creationId xmlns:p14="http://schemas.microsoft.com/office/powerpoint/2010/main" val="4811222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91">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B6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4" descr="https://4.bp.blogspot.com/-1d4_6W6vNq4/Wt0FKQL1ZFI/AAAAAAAAY4c/1BPTFfciicIwjVhz1baYUFW8YS-JLFWaQCLcBGAs/s1600/ForestScene.png">
            <a:extLst>
              <a:ext uri="{FF2B5EF4-FFF2-40B4-BE49-F238E27FC236}">
                <a16:creationId xmlns:a16="http://schemas.microsoft.com/office/drawing/2014/main" id="{AD6FCF25-1CB4-41FA-8D0B-89B5F820EE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B2F0DA-34FA-43FC-97E6-2C1B1B399DB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Instruction - Tutorial</a:t>
            </a:r>
          </a:p>
        </p:txBody>
      </p:sp>
    </p:spTree>
    <p:extLst>
      <p:ext uri="{BB962C8B-B14F-4D97-AF65-F5344CB8AC3E}">
        <p14:creationId xmlns:p14="http://schemas.microsoft.com/office/powerpoint/2010/main" val="352276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https://lh6.googleusercontent.com/4vu3jBbaMcAkY7en98dXkJ9OD7Y3_B9x7pFrc3OJviqVyzCkBPQjLBAM0jtvCfQCpInJYy8Jsmc_ObAbGC-5mkghvoG8ssunwyisqmjl8utDWvcTPDi0j6BDILMSLnMEJcr4Exnabx-lnOfYDA">
            <a:extLst>
              <a:ext uri="{FF2B5EF4-FFF2-40B4-BE49-F238E27FC236}">
                <a16:creationId xmlns:a16="http://schemas.microsoft.com/office/drawing/2014/main" id="{FF7A3DC0-1BF6-4A36-B674-FB1639C92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5858" y="307731"/>
            <a:ext cx="8944319" cy="39976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C7B59F-7DD0-4D31-AFA2-1D41D741C4A5}"/>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Instruction - Tutorial</a:t>
            </a:r>
          </a:p>
        </p:txBody>
      </p:sp>
    </p:spTree>
    <p:extLst>
      <p:ext uri="{BB962C8B-B14F-4D97-AF65-F5344CB8AC3E}">
        <p14:creationId xmlns:p14="http://schemas.microsoft.com/office/powerpoint/2010/main" val="157435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696BA1-4DCE-4A6F-89F9-E3A8512E5E8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Demonstration </a:t>
            </a:r>
          </a:p>
        </p:txBody>
      </p:sp>
      <p:sp>
        <p:nvSpPr>
          <p:cNvPr id="3" name="Content Placeholder 2">
            <a:extLst>
              <a:ext uri="{FF2B5EF4-FFF2-40B4-BE49-F238E27FC236}">
                <a16:creationId xmlns:a16="http://schemas.microsoft.com/office/drawing/2014/main" id="{C1006090-2070-435E-BED2-3C4AE11035B7}"/>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buNone/>
            </a:pPr>
            <a:r>
              <a:rPr lang="en-US" sz="2400" kern="1200">
                <a:solidFill>
                  <a:schemeClr val="accent1"/>
                </a:solidFill>
                <a:latin typeface="+mn-lt"/>
                <a:ea typeface="+mn-ea"/>
                <a:cs typeface="+mn-cs"/>
              </a:rPr>
              <a:t>WebGl Link: </a:t>
            </a:r>
          </a:p>
        </p:txBody>
      </p:sp>
    </p:spTree>
    <p:extLst>
      <p:ext uri="{BB962C8B-B14F-4D97-AF65-F5344CB8AC3E}">
        <p14:creationId xmlns:p14="http://schemas.microsoft.com/office/powerpoint/2010/main" val="16763473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9D4EC2-2FA6-486D-9419-CC8FFE1401E6}"/>
              </a:ext>
            </a:extLst>
          </p:cNvPr>
          <p:cNvSpPr>
            <a:spLocks noGrp="1"/>
          </p:cNvSpPr>
          <p:nvPr>
            <p:ph type="title"/>
          </p:nvPr>
        </p:nvSpPr>
        <p:spPr>
          <a:xfrm>
            <a:off x="833002" y="365125"/>
            <a:ext cx="10520702" cy="1325563"/>
          </a:xfrm>
        </p:spPr>
        <p:txBody>
          <a:bodyPr>
            <a:normAutofit/>
          </a:bodyPr>
          <a:lstStyle/>
          <a:p>
            <a:r>
              <a:rPr lang="en-CA">
                <a:solidFill>
                  <a:srgbClr val="FFFFFF"/>
                </a:solidFill>
              </a:rPr>
              <a:t>Game Outcome</a:t>
            </a:r>
          </a:p>
        </p:txBody>
      </p:sp>
      <p:sp>
        <p:nvSpPr>
          <p:cNvPr id="3" name="Content Placeholder 2">
            <a:extLst>
              <a:ext uri="{FF2B5EF4-FFF2-40B4-BE49-F238E27FC236}">
                <a16:creationId xmlns:a16="http://schemas.microsoft.com/office/drawing/2014/main" id="{BF7713CE-4F78-4F79-935F-483302C0FC6C}"/>
              </a:ext>
            </a:extLst>
          </p:cNvPr>
          <p:cNvSpPr>
            <a:spLocks noGrp="1"/>
          </p:cNvSpPr>
          <p:nvPr>
            <p:ph idx="1"/>
          </p:nvPr>
        </p:nvSpPr>
        <p:spPr>
          <a:xfrm>
            <a:off x="838201" y="2022601"/>
            <a:ext cx="10515598" cy="4154361"/>
          </a:xfrm>
        </p:spPr>
        <p:txBody>
          <a:bodyPr>
            <a:normAutofit/>
          </a:bodyPr>
          <a:lstStyle/>
          <a:p>
            <a:endParaRPr lang="en-CA" sz="2000">
              <a:solidFill>
                <a:srgbClr val="FFFFFF"/>
              </a:solidFill>
            </a:endParaRPr>
          </a:p>
        </p:txBody>
      </p:sp>
    </p:spTree>
    <p:extLst>
      <p:ext uri="{BB962C8B-B14F-4D97-AF65-F5344CB8AC3E}">
        <p14:creationId xmlns:p14="http://schemas.microsoft.com/office/powerpoint/2010/main" val="27302345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405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Shrine of Eternal Destinies</vt:lpstr>
      <vt:lpstr>TOC</vt:lpstr>
      <vt:lpstr>Overview</vt:lpstr>
      <vt:lpstr>Game Planning</vt:lpstr>
      <vt:lpstr>Introduction to The Shrine of Eternal Destinies</vt:lpstr>
      <vt:lpstr>Instruction - Tutorial</vt:lpstr>
      <vt:lpstr>Instruction - Tutorial</vt:lpstr>
      <vt:lpstr>Demonstration </vt:lpstr>
      <vt:lpstr>Game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Shrine of Eternal Destinies</dc:title>
  <dc:creator>Mohammed Mohsin</dc:creator>
  <cp:lastModifiedBy>Mohammed Mohsin</cp:lastModifiedBy>
  <cp:revision>5</cp:revision>
  <dcterms:created xsi:type="dcterms:W3CDTF">2018-04-25T19:59:35Z</dcterms:created>
  <dcterms:modified xsi:type="dcterms:W3CDTF">2018-04-25T20:40:19Z</dcterms:modified>
</cp:coreProperties>
</file>