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62134-F03E-4B79-B385-F3509E8FC86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37ED7DFF-BE6D-4D51-AE74-71B6E23F9A52}">
      <dgm:prSet phldrT="[Text]" custT="1"/>
      <dgm:spPr/>
      <dgm:t>
        <a:bodyPr/>
        <a:lstStyle/>
        <a:p>
          <a:r>
            <a:rPr lang="de-AT" sz="1000" dirty="0" err="1" smtClean="0"/>
            <a:t>Escalero</a:t>
          </a:r>
          <a:endParaRPr lang="de-AT" sz="1000" dirty="0"/>
        </a:p>
      </dgm:t>
    </dgm:pt>
    <dgm:pt modelId="{C870058C-66D6-4ECD-8A46-11866EC304EE}" type="parTrans" cxnId="{3512E875-0732-4C6F-BB2D-53116B7188E2}">
      <dgm:prSet/>
      <dgm:spPr/>
      <dgm:t>
        <a:bodyPr/>
        <a:lstStyle/>
        <a:p>
          <a:endParaRPr lang="de-AT"/>
        </a:p>
      </dgm:t>
    </dgm:pt>
    <dgm:pt modelId="{844A532D-4476-44D9-9C82-88EDF67F46C0}" type="sibTrans" cxnId="{3512E875-0732-4C6F-BB2D-53116B7188E2}">
      <dgm:prSet/>
      <dgm:spPr/>
      <dgm:t>
        <a:bodyPr/>
        <a:lstStyle/>
        <a:p>
          <a:endParaRPr lang="de-AT"/>
        </a:p>
      </dgm:t>
    </dgm:pt>
    <dgm:pt modelId="{4AB4EE93-EDEF-4CB7-8CE6-A5FE3B616664}">
      <dgm:prSet phldrT="[Text]"/>
      <dgm:spPr/>
      <dgm:t>
        <a:bodyPr/>
        <a:lstStyle/>
        <a:p>
          <a:r>
            <a:rPr lang="de-AT" dirty="0" smtClean="0"/>
            <a:t>Willkommen</a:t>
          </a:r>
          <a:endParaRPr lang="de-AT" dirty="0"/>
        </a:p>
      </dgm:t>
    </dgm:pt>
    <dgm:pt modelId="{EFD5A3EC-FABB-4128-B780-DF970571A707}" type="parTrans" cxnId="{51EAAA7E-9AA4-4967-966B-C1400339218A}">
      <dgm:prSet/>
      <dgm:spPr/>
      <dgm:t>
        <a:bodyPr/>
        <a:lstStyle/>
        <a:p>
          <a:endParaRPr lang="de-AT"/>
        </a:p>
      </dgm:t>
    </dgm:pt>
    <dgm:pt modelId="{B66E4474-BA86-44D5-BA44-7C4536124838}" type="sibTrans" cxnId="{51EAAA7E-9AA4-4967-966B-C1400339218A}">
      <dgm:prSet/>
      <dgm:spPr/>
      <dgm:t>
        <a:bodyPr/>
        <a:lstStyle/>
        <a:p>
          <a:endParaRPr lang="de-AT"/>
        </a:p>
      </dgm:t>
    </dgm:pt>
    <dgm:pt modelId="{1C48A47E-6620-4763-AE9F-160ADC5C86FD}">
      <dgm:prSet phldrT="[Text]"/>
      <dgm:spPr/>
      <dgm:t>
        <a:bodyPr/>
        <a:lstStyle/>
        <a:p>
          <a:r>
            <a:rPr lang="de-AT" dirty="0" smtClean="0"/>
            <a:t>Startansicht</a:t>
          </a:r>
          <a:endParaRPr lang="de-AT" dirty="0"/>
        </a:p>
      </dgm:t>
    </dgm:pt>
    <dgm:pt modelId="{359C44DC-8478-4EA0-96B1-8CF68EE66099}" type="parTrans" cxnId="{A878398D-A9FE-4C7A-A1D6-0B5E817DDD41}">
      <dgm:prSet/>
      <dgm:spPr/>
      <dgm:t>
        <a:bodyPr/>
        <a:lstStyle/>
        <a:p>
          <a:endParaRPr lang="de-AT"/>
        </a:p>
      </dgm:t>
    </dgm:pt>
    <dgm:pt modelId="{E772A9D9-EF31-4D01-9EB8-2F5B30EAF7BD}" type="sibTrans" cxnId="{A878398D-A9FE-4C7A-A1D6-0B5E817DDD41}">
      <dgm:prSet/>
      <dgm:spPr/>
      <dgm:t>
        <a:bodyPr/>
        <a:lstStyle/>
        <a:p>
          <a:endParaRPr lang="de-AT"/>
        </a:p>
      </dgm:t>
    </dgm:pt>
    <dgm:pt modelId="{54C72B87-B614-4233-B3A6-56B3D1F4E59D}">
      <dgm:prSet phldrT="[Text]"/>
      <dgm:spPr/>
      <dgm:t>
        <a:bodyPr/>
        <a:lstStyle/>
        <a:p>
          <a:r>
            <a:rPr lang="de-AT" dirty="0" smtClean="0"/>
            <a:t>Anmelden</a:t>
          </a:r>
          <a:endParaRPr lang="de-AT" dirty="0"/>
        </a:p>
      </dgm:t>
    </dgm:pt>
    <dgm:pt modelId="{56C4AF2E-627E-4728-900E-EB496710945A}" type="parTrans" cxnId="{ADC8D77A-40D3-499E-8BE0-C220208B5AAC}">
      <dgm:prSet/>
      <dgm:spPr/>
      <dgm:t>
        <a:bodyPr/>
        <a:lstStyle/>
        <a:p>
          <a:endParaRPr lang="de-AT"/>
        </a:p>
      </dgm:t>
    </dgm:pt>
    <dgm:pt modelId="{1E1FBDFD-F28B-4553-8686-9E435F9E0F18}" type="sibTrans" cxnId="{ADC8D77A-40D3-499E-8BE0-C220208B5AAC}">
      <dgm:prSet/>
      <dgm:spPr/>
      <dgm:t>
        <a:bodyPr/>
        <a:lstStyle/>
        <a:p>
          <a:endParaRPr lang="de-AT"/>
        </a:p>
      </dgm:t>
    </dgm:pt>
    <dgm:pt modelId="{E1545D38-08EA-4F47-A9C2-7D7EDCE86699}">
      <dgm:prSet phldrT="[Text]"/>
      <dgm:spPr/>
      <dgm:t>
        <a:bodyPr/>
        <a:lstStyle/>
        <a:p>
          <a:r>
            <a:rPr lang="de-AT" dirty="0" smtClean="0"/>
            <a:t>Anmelden</a:t>
          </a:r>
          <a:endParaRPr lang="de-AT" dirty="0"/>
        </a:p>
      </dgm:t>
    </dgm:pt>
    <dgm:pt modelId="{EE451F49-2B26-4650-B5B9-C72E4A7C1F89}" type="parTrans" cxnId="{18A095CE-3128-440F-ADBB-D6A17A5627BE}">
      <dgm:prSet/>
      <dgm:spPr/>
      <dgm:t>
        <a:bodyPr/>
        <a:lstStyle/>
        <a:p>
          <a:endParaRPr lang="de-AT"/>
        </a:p>
      </dgm:t>
    </dgm:pt>
    <dgm:pt modelId="{2541CA29-CD6D-4B5D-8696-CAA2C5DD0BC9}" type="sibTrans" cxnId="{18A095CE-3128-440F-ADBB-D6A17A5627BE}">
      <dgm:prSet/>
      <dgm:spPr/>
      <dgm:t>
        <a:bodyPr/>
        <a:lstStyle/>
        <a:p>
          <a:endParaRPr lang="de-AT"/>
        </a:p>
      </dgm:t>
    </dgm:pt>
    <dgm:pt modelId="{FAB3DC2D-7EA1-4D76-9C1B-C8B15CBDCD87}">
      <dgm:prSet phldrT="[Text]"/>
      <dgm:spPr/>
      <dgm:t>
        <a:bodyPr/>
        <a:lstStyle/>
        <a:p>
          <a:r>
            <a:rPr lang="de-AT" dirty="0" smtClean="0"/>
            <a:t>Spieler</a:t>
          </a:r>
          <a:endParaRPr lang="de-AT" dirty="0"/>
        </a:p>
      </dgm:t>
    </dgm:pt>
    <dgm:pt modelId="{4F9875EA-06BC-4BA9-84A6-02719675FF3E}" type="parTrans" cxnId="{70210A41-CB34-496B-856E-D2B10861F710}">
      <dgm:prSet/>
      <dgm:spPr/>
      <dgm:t>
        <a:bodyPr/>
        <a:lstStyle/>
        <a:p>
          <a:endParaRPr lang="de-AT"/>
        </a:p>
      </dgm:t>
    </dgm:pt>
    <dgm:pt modelId="{A5CB3014-8B39-43C6-9F91-A00F5962BE11}" type="sibTrans" cxnId="{70210A41-CB34-496B-856E-D2B10861F710}">
      <dgm:prSet/>
      <dgm:spPr/>
      <dgm:t>
        <a:bodyPr/>
        <a:lstStyle/>
        <a:p>
          <a:endParaRPr lang="de-AT"/>
        </a:p>
      </dgm:t>
    </dgm:pt>
    <dgm:pt modelId="{FE7604A4-6861-42B0-B707-9BC378F55B37}">
      <dgm:prSet phldrT="[Text]"/>
      <dgm:spPr/>
      <dgm:t>
        <a:bodyPr/>
        <a:lstStyle/>
        <a:p>
          <a:r>
            <a:rPr lang="de-AT" dirty="0" smtClean="0"/>
            <a:t>Controller</a:t>
          </a:r>
          <a:endParaRPr lang="de-AT" dirty="0"/>
        </a:p>
      </dgm:t>
    </dgm:pt>
    <dgm:pt modelId="{C11CD2DC-8CD8-4925-B21D-8CBA929A782D}" type="parTrans" cxnId="{ABAB6976-0E48-45ED-90D5-2DD0DC8C3BB7}">
      <dgm:prSet/>
      <dgm:spPr/>
      <dgm:t>
        <a:bodyPr/>
        <a:lstStyle/>
        <a:p>
          <a:endParaRPr lang="de-AT"/>
        </a:p>
      </dgm:t>
    </dgm:pt>
    <dgm:pt modelId="{5D4EF8B3-6DC2-4BB8-9476-0555FEC2FD89}" type="sibTrans" cxnId="{ABAB6976-0E48-45ED-90D5-2DD0DC8C3BB7}">
      <dgm:prSet/>
      <dgm:spPr/>
      <dgm:t>
        <a:bodyPr/>
        <a:lstStyle/>
        <a:p>
          <a:endParaRPr lang="de-AT"/>
        </a:p>
      </dgm:t>
    </dgm:pt>
    <dgm:pt modelId="{97C7A42A-F95C-4B85-8DE6-2F196722E8AE}">
      <dgm:prSet phldrT="[Text]"/>
      <dgm:spPr/>
      <dgm:t>
        <a:bodyPr/>
        <a:lstStyle/>
        <a:p>
          <a:r>
            <a:rPr lang="de-AT" dirty="0" smtClean="0"/>
            <a:t>Model</a:t>
          </a:r>
          <a:endParaRPr lang="de-AT" dirty="0"/>
        </a:p>
      </dgm:t>
    </dgm:pt>
    <dgm:pt modelId="{EA3F76C7-E333-4E98-ABF6-94761761DA2A}" type="parTrans" cxnId="{6F4A00BA-29CC-420B-B18E-EB3EE23F9CE7}">
      <dgm:prSet/>
      <dgm:spPr/>
      <dgm:t>
        <a:bodyPr/>
        <a:lstStyle/>
        <a:p>
          <a:endParaRPr lang="de-AT"/>
        </a:p>
      </dgm:t>
    </dgm:pt>
    <dgm:pt modelId="{3BD1C1D9-F16E-4C52-BCA9-E62DA408D5E9}" type="sibTrans" cxnId="{6F4A00BA-29CC-420B-B18E-EB3EE23F9CE7}">
      <dgm:prSet/>
      <dgm:spPr/>
      <dgm:t>
        <a:bodyPr/>
        <a:lstStyle/>
        <a:p>
          <a:endParaRPr lang="de-AT"/>
        </a:p>
      </dgm:t>
    </dgm:pt>
    <dgm:pt modelId="{457F0E59-0EC7-4262-99F8-E00C3AA98782}">
      <dgm:prSet phldrT="[Text]"/>
      <dgm:spPr/>
      <dgm:t>
        <a:bodyPr/>
        <a:lstStyle/>
        <a:p>
          <a:r>
            <a:rPr lang="de-AT" dirty="0" smtClean="0"/>
            <a:t>View</a:t>
          </a:r>
          <a:endParaRPr lang="de-AT" dirty="0"/>
        </a:p>
      </dgm:t>
    </dgm:pt>
    <dgm:pt modelId="{6CA70C87-9C0F-4B29-BF4A-B10D1E890DD7}" type="parTrans" cxnId="{A2BDE2BA-F5D8-412D-B07C-0DF080664294}">
      <dgm:prSet/>
      <dgm:spPr/>
      <dgm:t>
        <a:bodyPr/>
        <a:lstStyle/>
        <a:p>
          <a:endParaRPr lang="de-AT"/>
        </a:p>
      </dgm:t>
    </dgm:pt>
    <dgm:pt modelId="{D1E423BE-7A92-4719-81F5-2E959481BBC1}" type="sibTrans" cxnId="{A2BDE2BA-F5D8-412D-B07C-0DF080664294}">
      <dgm:prSet/>
      <dgm:spPr/>
      <dgm:t>
        <a:bodyPr/>
        <a:lstStyle/>
        <a:p>
          <a:endParaRPr lang="de-AT"/>
        </a:p>
      </dgm:t>
    </dgm:pt>
    <dgm:pt modelId="{065FB6DD-D768-4A59-B644-93EFCDEE1D0E}" type="pres">
      <dgm:prSet presAssocID="{8FB62134-F03E-4B79-B385-F3509E8FC8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1656B42-4CF0-4A10-9673-684C5F580B62}" type="pres">
      <dgm:prSet presAssocID="{8FB62134-F03E-4B79-B385-F3509E8FC867}" presName="hierFlow" presStyleCnt="0"/>
      <dgm:spPr/>
    </dgm:pt>
    <dgm:pt modelId="{C8486512-4049-4BB2-8381-A9E4E3993883}" type="pres">
      <dgm:prSet presAssocID="{8FB62134-F03E-4B79-B385-F3509E8FC867}" presName="firstBuf" presStyleCnt="0"/>
      <dgm:spPr/>
    </dgm:pt>
    <dgm:pt modelId="{B565000D-CD4F-4587-B7DE-37090AB8B04D}" type="pres">
      <dgm:prSet presAssocID="{8FB62134-F03E-4B79-B385-F3509E8FC8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8E3ADF-7F45-49AB-A2BF-6E12DB350EEA}" type="pres">
      <dgm:prSet presAssocID="{37ED7DFF-BE6D-4D51-AE74-71B6E23F9A52}" presName="Name14" presStyleCnt="0"/>
      <dgm:spPr/>
    </dgm:pt>
    <dgm:pt modelId="{704D2F69-D632-4183-8D26-9A43BE6A56F8}" type="pres">
      <dgm:prSet presAssocID="{37ED7DFF-BE6D-4D51-AE74-71B6E23F9A5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CBDC5B53-7928-47A4-84BC-F4D02938DDC1}" type="pres">
      <dgm:prSet presAssocID="{37ED7DFF-BE6D-4D51-AE74-71B6E23F9A52}" presName="hierChild2" presStyleCnt="0"/>
      <dgm:spPr/>
    </dgm:pt>
    <dgm:pt modelId="{A48970B8-86C1-4601-8AA1-7D3877D23C93}" type="pres">
      <dgm:prSet presAssocID="{EFD5A3EC-FABB-4128-B780-DF970571A707}" presName="Name19" presStyleLbl="parChTrans1D2" presStyleIdx="0" presStyleCnt="2"/>
      <dgm:spPr/>
      <dgm:t>
        <a:bodyPr/>
        <a:lstStyle/>
        <a:p>
          <a:endParaRPr lang="de-AT"/>
        </a:p>
      </dgm:t>
    </dgm:pt>
    <dgm:pt modelId="{51A6FD8C-2725-4633-83E5-D14AE28FB8EF}" type="pres">
      <dgm:prSet presAssocID="{4AB4EE93-EDEF-4CB7-8CE6-A5FE3B616664}" presName="Name21" presStyleCnt="0"/>
      <dgm:spPr/>
    </dgm:pt>
    <dgm:pt modelId="{107A963C-5C6E-493A-AC80-21DD048D045B}" type="pres">
      <dgm:prSet presAssocID="{4AB4EE93-EDEF-4CB7-8CE6-A5FE3B616664}" presName="level2Shape" presStyleLbl="node2" presStyleIdx="0" presStyleCnt="2"/>
      <dgm:spPr/>
      <dgm:t>
        <a:bodyPr/>
        <a:lstStyle/>
        <a:p>
          <a:endParaRPr lang="de-AT"/>
        </a:p>
      </dgm:t>
    </dgm:pt>
    <dgm:pt modelId="{075A58FE-DFD5-4F14-81EE-E6BD9B9B20F9}" type="pres">
      <dgm:prSet presAssocID="{4AB4EE93-EDEF-4CB7-8CE6-A5FE3B616664}" presName="hierChild3" presStyleCnt="0"/>
      <dgm:spPr/>
    </dgm:pt>
    <dgm:pt modelId="{B6E99760-090C-4105-8CF0-E08E5EE8C8A0}" type="pres">
      <dgm:prSet presAssocID="{359C44DC-8478-4EA0-96B1-8CF68EE66099}" presName="Name19" presStyleLbl="parChTrans1D3" presStyleIdx="0" presStyleCnt="3"/>
      <dgm:spPr/>
      <dgm:t>
        <a:bodyPr/>
        <a:lstStyle/>
        <a:p>
          <a:endParaRPr lang="de-AT"/>
        </a:p>
      </dgm:t>
    </dgm:pt>
    <dgm:pt modelId="{DF01BE5A-80A6-4A43-850E-AA2C3EA3DC64}" type="pres">
      <dgm:prSet presAssocID="{1C48A47E-6620-4763-AE9F-160ADC5C86FD}" presName="Name21" presStyleCnt="0"/>
      <dgm:spPr/>
    </dgm:pt>
    <dgm:pt modelId="{0E1BCF13-AAEC-4930-A9F3-6FFCDED6AD48}" type="pres">
      <dgm:prSet presAssocID="{1C48A47E-6620-4763-AE9F-160ADC5C86FD}" presName="level2Shape" presStyleLbl="node3" presStyleIdx="0" presStyleCnt="3"/>
      <dgm:spPr/>
      <dgm:t>
        <a:bodyPr/>
        <a:lstStyle/>
        <a:p>
          <a:endParaRPr lang="de-AT"/>
        </a:p>
      </dgm:t>
    </dgm:pt>
    <dgm:pt modelId="{11AF3E91-6FFF-4B6B-AA62-F50AAB4EFB71}" type="pres">
      <dgm:prSet presAssocID="{1C48A47E-6620-4763-AE9F-160ADC5C86FD}" presName="hierChild3" presStyleCnt="0"/>
      <dgm:spPr/>
    </dgm:pt>
    <dgm:pt modelId="{B7F41559-346B-4F38-A374-B2FB84ECDD88}" type="pres">
      <dgm:prSet presAssocID="{56C4AF2E-627E-4728-900E-EB496710945A}" presName="Name19" presStyleLbl="parChTrans1D3" presStyleIdx="1" presStyleCnt="3"/>
      <dgm:spPr/>
      <dgm:t>
        <a:bodyPr/>
        <a:lstStyle/>
        <a:p>
          <a:endParaRPr lang="de-AT"/>
        </a:p>
      </dgm:t>
    </dgm:pt>
    <dgm:pt modelId="{CED39A6F-8983-45EF-9877-D672A584084B}" type="pres">
      <dgm:prSet presAssocID="{54C72B87-B614-4233-B3A6-56B3D1F4E59D}" presName="Name21" presStyleCnt="0"/>
      <dgm:spPr/>
    </dgm:pt>
    <dgm:pt modelId="{CD231E8A-CCE0-4C70-A04B-2EA310BD4F71}" type="pres">
      <dgm:prSet presAssocID="{54C72B87-B614-4233-B3A6-56B3D1F4E59D}" presName="level2Shape" presStyleLbl="node3" presStyleIdx="1" presStyleCnt="3"/>
      <dgm:spPr/>
      <dgm:t>
        <a:bodyPr/>
        <a:lstStyle/>
        <a:p>
          <a:endParaRPr lang="de-AT"/>
        </a:p>
      </dgm:t>
    </dgm:pt>
    <dgm:pt modelId="{2FF4E64F-77DF-4F40-B960-DB28A832782F}" type="pres">
      <dgm:prSet presAssocID="{54C72B87-B614-4233-B3A6-56B3D1F4E59D}" presName="hierChild3" presStyleCnt="0"/>
      <dgm:spPr/>
    </dgm:pt>
    <dgm:pt modelId="{BE80CFFF-D9B4-453E-ADFC-216CA4B57163}" type="pres">
      <dgm:prSet presAssocID="{EE451F49-2B26-4650-B5B9-C72E4A7C1F89}" presName="Name19" presStyleLbl="parChTrans1D2" presStyleIdx="1" presStyleCnt="2"/>
      <dgm:spPr/>
      <dgm:t>
        <a:bodyPr/>
        <a:lstStyle/>
        <a:p>
          <a:endParaRPr lang="de-AT"/>
        </a:p>
      </dgm:t>
    </dgm:pt>
    <dgm:pt modelId="{C98BCA3B-D5CF-4CD8-AB46-7407A6D6E907}" type="pres">
      <dgm:prSet presAssocID="{E1545D38-08EA-4F47-A9C2-7D7EDCE86699}" presName="Name21" presStyleCnt="0"/>
      <dgm:spPr/>
    </dgm:pt>
    <dgm:pt modelId="{21405A43-B028-4BB2-96B8-5E35E5227A58}" type="pres">
      <dgm:prSet presAssocID="{E1545D38-08EA-4F47-A9C2-7D7EDCE86699}" presName="level2Shape" presStyleLbl="node2" presStyleIdx="1" presStyleCnt="2"/>
      <dgm:spPr/>
      <dgm:t>
        <a:bodyPr/>
        <a:lstStyle/>
        <a:p>
          <a:endParaRPr lang="de-AT"/>
        </a:p>
      </dgm:t>
    </dgm:pt>
    <dgm:pt modelId="{8358F9DC-ED8A-4DDB-AF27-8D61CE63C4A6}" type="pres">
      <dgm:prSet presAssocID="{E1545D38-08EA-4F47-A9C2-7D7EDCE86699}" presName="hierChild3" presStyleCnt="0"/>
      <dgm:spPr/>
    </dgm:pt>
    <dgm:pt modelId="{40D3F98C-56A3-4616-BB65-448995B8ADB0}" type="pres">
      <dgm:prSet presAssocID="{4F9875EA-06BC-4BA9-84A6-02719675FF3E}" presName="Name19" presStyleLbl="parChTrans1D3" presStyleIdx="2" presStyleCnt="3"/>
      <dgm:spPr/>
      <dgm:t>
        <a:bodyPr/>
        <a:lstStyle/>
        <a:p>
          <a:endParaRPr lang="de-AT"/>
        </a:p>
      </dgm:t>
    </dgm:pt>
    <dgm:pt modelId="{FE6DEC71-2B35-4133-A4C3-C036FC9D1860}" type="pres">
      <dgm:prSet presAssocID="{FAB3DC2D-7EA1-4D76-9C1B-C8B15CBDCD87}" presName="Name21" presStyleCnt="0"/>
      <dgm:spPr/>
    </dgm:pt>
    <dgm:pt modelId="{E59B5453-7F86-462E-956F-70597FEF6E1A}" type="pres">
      <dgm:prSet presAssocID="{FAB3DC2D-7EA1-4D76-9C1B-C8B15CBDCD87}" presName="level2Shape" presStyleLbl="node3" presStyleIdx="2" presStyleCnt="3"/>
      <dgm:spPr/>
      <dgm:t>
        <a:bodyPr/>
        <a:lstStyle/>
        <a:p>
          <a:endParaRPr lang="de-AT"/>
        </a:p>
      </dgm:t>
    </dgm:pt>
    <dgm:pt modelId="{05CEBB7B-6369-4C56-8C08-52BFBA030773}" type="pres">
      <dgm:prSet presAssocID="{FAB3DC2D-7EA1-4D76-9C1B-C8B15CBDCD87}" presName="hierChild3" presStyleCnt="0"/>
      <dgm:spPr/>
    </dgm:pt>
    <dgm:pt modelId="{4FE917A5-CF32-424A-B432-30785FCFD88F}" type="pres">
      <dgm:prSet presAssocID="{8FB62134-F03E-4B79-B385-F3509E8FC867}" presName="bgShapesFlow" presStyleCnt="0"/>
      <dgm:spPr/>
    </dgm:pt>
    <dgm:pt modelId="{D5E915DB-CDDF-462E-9064-1B5411CD11A5}" type="pres">
      <dgm:prSet presAssocID="{FE7604A4-6861-42B0-B707-9BC378F55B37}" presName="rectComp" presStyleCnt="0"/>
      <dgm:spPr/>
    </dgm:pt>
    <dgm:pt modelId="{B7C53DB1-B436-4FB7-904E-0DFBF77B6643}" type="pres">
      <dgm:prSet presAssocID="{FE7604A4-6861-42B0-B707-9BC378F55B37}" presName="bgRect" presStyleLbl="bgShp" presStyleIdx="0" presStyleCnt="3"/>
      <dgm:spPr/>
      <dgm:t>
        <a:bodyPr/>
        <a:lstStyle/>
        <a:p>
          <a:endParaRPr lang="de-AT"/>
        </a:p>
      </dgm:t>
    </dgm:pt>
    <dgm:pt modelId="{B19D7D53-B73D-4932-92C6-2BE366C2BA5C}" type="pres">
      <dgm:prSet presAssocID="{FE7604A4-6861-42B0-B707-9BC378F55B37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075486C-49C5-4C75-A291-373E5A279692}" type="pres">
      <dgm:prSet presAssocID="{FE7604A4-6861-42B0-B707-9BC378F55B37}" presName="spComp" presStyleCnt="0"/>
      <dgm:spPr/>
    </dgm:pt>
    <dgm:pt modelId="{CCEC0438-9070-4941-AFC2-96FC8E09561C}" type="pres">
      <dgm:prSet presAssocID="{FE7604A4-6861-42B0-B707-9BC378F55B37}" presName="vSp" presStyleCnt="0"/>
      <dgm:spPr/>
    </dgm:pt>
    <dgm:pt modelId="{42E4A82B-F030-4B47-AC41-A4BE14074F9C}" type="pres">
      <dgm:prSet presAssocID="{97C7A42A-F95C-4B85-8DE6-2F196722E8AE}" presName="rectComp" presStyleCnt="0"/>
      <dgm:spPr/>
    </dgm:pt>
    <dgm:pt modelId="{0A7B5479-5667-4BC8-9C47-9989D798ABE0}" type="pres">
      <dgm:prSet presAssocID="{97C7A42A-F95C-4B85-8DE6-2F196722E8AE}" presName="bgRect" presStyleLbl="bgShp" presStyleIdx="1" presStyleCnt="3"/>
      <dgm:spPr/>
      <dgm:t>
        <a:bodyPr/>
        <a:lstStyle/>
        <a:p>
          <a:endParaRPr lang="de-AT"/>
        </a:p>
      </dgm:t>
    </dgm:pt>
    <dgm:pt modelId="{6BDE13E1-BB9A-475A-A108-297308478E67}" type="pres">
      <dgm:prSet presAssocID="{97C7A42A-F95C-4B85-8DE6-2F196722E8A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3C74047-A75B-4B1B-A618-0AD9F1582735}" type="pres">
      <dgm:prSet presAssocID="{97C7A42A-F95C-4B85-8DE6-2F196722E8AE}" presName="spComp" presStyleCnt="0"/>
      <dgm:spPr/>
    </dgm:pt>
    <dgm:pt modelId="{5CB58D7D-C564-419A-9179-FDCCDB77891C}" type="pres">
      <dgm:prSet presAssocID="{97C7A42A-F95C-4B85-8DE6-2F196722E8AE}" presName="vSp" presStyleCnt="0"/>
      <dgm:spPr/>
    </dgm:pt>
    <dgm:pt modelId="{186DE3EA-ABBD-4159-8FC6-DE0DDE98D9EF}" type="pres">
      <dgm:prSet presAssocID="{457F0E59-0EC7-4262-99F8-E00C3AA98782}" presName="rectComp" presStyleCnt="0"/>
      <dgm:spPr/>
    </dgm:pt>
    <dgm:pt modelId="{A815154C-E469-4D24-B0C1-C411E6342D8B}" type="pres">
      <dgm:prSet presAssocID="{457F0E59-0EC7-4262-99F8-E00C3AA98782}" presName="bgRect" presStyleLbl="bgShp" presStyleIdx="2" presStyleCnt="3"/>
      <dgm:spPr/>
      <dgm:t>
        <a:bodyPr/>
        <a:lstStyle/>
        <a:p>
          <a:endParaRPr lang="de-AT"/>
        </a:p>
      </dgm:t>
    </dgm:pt>
    <dgm:pt modelId="{B91B7123-C939-438D-81B2-57F0F88FBD52}" type="pres">
      <dgm:prSet presAssocID="{457F0E59-0EC7-4262-99F8-E00C3AA9878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FD07808D-13A4-44E1-8F87-18959D5384C5}" type="presOf" srcId="{457F0E59-0EC7-4262-99F8-E00C3AA98782}" destId="{A815154C-E469-4D24-B0C1-C411E6342D8B}" srcOrd="0" destOrd="0" presId="urn:microsoft.com/office/officeart/2005/8/layout/hierarchy6"/>
    <dgm:cxn modelId="{060B0AF2-39E5-4801-8DFA-48B40534FB5F}" type="presOf" srcId="{54C72B87-B614-4233-B3A6-56B3D1F4E59D}" destId="{CD231E8A-CCE0-4C70-A04B-2EA310BD4F71}" srcOrd="0" destOrd="0" presId="urn:microsoft.com/office/officeart/2005/8/layout/hierarchy6"/>
    <dgm:cxn modelId="{01A8EBB6-E83D-4548-8F55-53EB4F174B7F}" type="presOf" srcId="{E1545D38-08EA-4F47-A9C2-7D7EDCE86699}" destId="{21405A43-B028-4BB2-96B8-5E35E5227A58}" srcOrd="0" destOrd="0" presId="urn:microsoft.com/office/officeart/2005/8/layout/hierarchy6"/>
    <dgm:cxn modelId="{7D0EFE0A-76DD-4758-A7D5-4A0FCFCBA41A}" type="presOf" srcId="{EE451F49-2B26-4650-B5B9-C72E4A7C1F89}" destId="{BE80CFFF-D9B4-453E-ADFC-216CA4B57163}" srcOrd="0" destOrd="0" presId="urn:microsoft.com/office/officeart/2005/8/layout/hierarchy6"/>
    <dgm:cxn modelId="{94BB13C3-98E9-43F1-A643-76AD83CD7E21}" type="presOf" srcId="{FE7604A4-6861-42B0-B707-9BC378F55B37}" destId="{B19D7D53-B73D-4932-92C6-2BE366C2BA5C}" srcOrd="1" destOrd="0" presId="urn:microsoft.com/office/officeart/2005/8/layout/hierarchy6"/>
    <dgm:cxn modelId="{18A095CE-3128-440F-ADBB-D6A17A5627BE}" srcId="{37ED7DFF-BE6D-4D51-AE74-71B6E23F9A52}" destId="{E1545D38-08EA-4F47-A9C2-7D7EDCE86699}" srcOrd="1" destOrd="0" parTransId="{EE451F49-2B26-4650-B5B9-C72E4A7C1F89}" sibTransId="{2541CA29-CD6D-4B5D-8696-CAA2C5DD0BC9}"/>
    <dgm:cxn modelId="{A376C163-A435-4108-B432-808BBE6A402C}" type="presOf" srcId="{56C4AF2E-627E-4728-900E-EB496710945A}" destId="{B7F41559-346B-4F38-A374-B2FB84ECDD88}" srcOrd="0" destOrd="0" presId="urn:microsoft.com/office/officeart/2005/8/layout/hierarchy6"/>
    <dgm:cxn modelId="{1EC2172F-3AEA-41B2-A004-2E2195FC2B2E}" type="presOf" srcId="{1C48A47E-6620-4763-AE9F-160ADC5C86FD}" destId="{0E1BCF13-AAEC-4930-A9F3-6FFCDED6AD48}" srcOrd="0" destOrd="0" presId="urn:microsoft.com/office/officeart/2005/8/layout/hierarchy6"/>
    <dgm:cxn modelId="{A878398D-A9FE-4C7A-A1D6-0B5E817DDD41}" srcId="{4AB4EE93-EDEF-4CB7-8CE6-A5FE3B616664}" destId="{1C48A47E-6620-4763-AE9F-160ADC5C86FD}" srcOrd="0" destOrd="0" parTransId="{359C44DC-8478-4EA0-96B1-8CF68EE66099}" sibTransId="{E772A9D9-EF31-4D01-9EB8-2F5B30EAF7BD}"/>
    <dgm:cxn modelId="{6A77D869-ED4B-4B47-BE6D-9B4021BA72B9}" type="presOf" srcId="{8FB62134-F03E-4B79-B385-F3509E8FC867}" destId="{065FB6DD-D768-4A59-B644-93EFCDEE1D0E}" srcOrd="0" destOrd="0" presId="urn:microsoft.com/office/officeart/2005/8/layout/hierarchy6"/>
    <dgm:cxn modelId="{B9636CBB-6BE7-428A-A83D-773DA3B306A7}" type="presOf" srcId="{FE7604A4-6861-42B0-B707-9BC378F55B37}" destId="{B7C53DB1-B436-4FB7-904E-0DFBF77B6643}" srcOrd="0" destOrd="0" presId="urn:microsoft.com/office/officeart/2005/8/layout/hierarchy6"/>
    <dgm:cxn modelId="{350F98AB-CE74-402E-9F95-897ACF1D8946}" type="presOf" srcId="{37ED7DFF-BE6D-4D51-AE74-71B6E23F9A52}" destId="{704D2F69-D632-4183-8D26-9A43BE6A56F8}" srcOrd="0" destOrd="0" presId="urn:microsoft.com/office/officeart/2005/8/layout/hierarchy6"/>
    <dgm:cxn modelId="{6F4A00BA-29CC-420B-B18E-EB3EE23F9CE7}" srcId="{8FB62134-F03E-4B79-B385-F3509E8FC867}" destId="{97C7A42A-F95C-4B85-8DE6-2F196722E8AE}" srcOrd="2" destOrd="0" parTransId="{EA3F76C7-E333-4E98-ABF6-94761761DA2A}" sibTransId="{3BD1C1D9-F16E-4C52-BCA9-E62DA408D5E9}"/>
    <dgm:cxn modelId="{841BC399-67CC-4BE3-B0F1-ADCBBAD4511D}" type="presOf" srcId="{4AB4EE93-EDEF-4CB7-8CE6-A5FE3B616664}" destId="{107A963C-5C6E-493A-AC80-21DD048D045B}" srcOrd="0" destOrd="0" presId="urn:microsoft.com/office/officeart/2005/8/layout/hierarchy6"/>
    <dgm:cxn modelId="{0470DB2C-59E1-4723-8D7E-C51F0843BA8D}" type="presOf" srcId="{97C7A42A-F95C-4B85-8DE6-2F196722E8AE}" destId="{0A7B5479-5667-4BC8-9C47-9989D798ABE0}" srcOrd="0" destOrd="0" presId="urn:microsoft.com/office/officeart/2005/8/layout/hierarchy6"/>
    <dgm:cxn modelId="{10E3C51B-5981-4265-B0DE-E989FE29805B}" type="presOf" srcId="{EFD5A3EC-FABB-4128-B780-DF970571A707}" destId="{A48970B8-86C1-4601-8AA1-7D3877D23C93}" srcOrd="0" destOrd="0" presId="urn:microsoft.com/office/officeart/2005/8/layout/hierarchy6"/>
    <dgm:cxn modelId="{70210A41-CB34-496B-856E-D2B10861F710}" srcId="{E1545D38-08EA-4F47-A9C2-7D7EDCE86699}" destId="{FAB3DC2D-7EA1-4D76-9C1B-C8B15CBDCD87}" srcOrd="0" destOrd="0" parTransId="{4F9875EA-06BC-4BA9-84A6-02719675FF3E}" sibTransId="{A5CB3014-8B39-43C6-9F91-A00F5962BE11}"/>
    <dgm:cxn modelId="{6ED5713D-030E-4E60-9837-BE15E7FE7CDC}" type="presOf" srcId="{4F9875EA-06BC-4BA9-84A6-02719675FF3E}" destId="{40D3F98C-56A3-4616-BB65-448995B8ADB0}" srcOrd="0" destOrd="0" presId="urn:microsoft.com/office/officeart/2005/8/layout/hierarchy6"/>
    <dgm:cxn modelId="{3512E875-0732-4C6F-BB2D-53116B7188E2}" srcId="{8FB62134-F03E-4B79-B385-F3509E8FC867}" destId="{37ED7DFF-BE6D-4D51-AE74-71B6E23F9A52}" srcOrd="0" destOrd="0" parTransId="{C870058C-66D6-4ECD-8A46-11866EC304EE}" sibTransId="{844A532D-4476-44D9-9C82-88EDF67F46C0}"/>
    <dgm:cxn modelId="{AE32C465-6A87-450E-8F3D-8D71BDD56ACD}" type="presOf" srcId="{97C7A42A-F95C-4B85-8DE6-2F196722E8AE}" destId="{6BDE13E1-BB9A-475A-A108-297308478E67}" srcOrd="1" destOrd="0" presId="urn:microsoft.com/office/officeart/2005/8/layout/hierarchy6"/>
    <dgm:cxn modelId="{6D0CCF59-B649-4975-B527-00F68025B05C}" type="presOf" srcId="{359C44DC-8478-4EA0-96B1-8CF68EE66099}" destId="{B6E99760-090C-4105-8CF0-E08E5EE8C8A0}" srcOrd="0" destOrd="0" presId="urn:microsoft.com/office/officeart/2005/8/layout/hierarchy6"/>
    <dgm:cxn modelId="{21CB0AAA-5FF0-4D74-8E96-EE8E49271198}" type="presOf" srcId="{FAB3DC2D-7EA1-4D76-9C1B-C8B15CBDCD87}" destId="{E59B5453-7F86-462E-956F-70597FEF6E1A}" srcOrd="0" destOrd="0" presId="urn:microsoft.com/office/officeart/2005/8/layout/hierarchy6"/>
    <dgm:cxn modelId="{ABAB6976-0E48-45ED-90D5-2DD0DC8C3BB7}" srcId="{8FB62134-F03E-4B79-B385-F3509E8FC867}" destId="{FE7604A4-6861-42B0-B707-9BC378F55B37}" srcOrd="1" destOrd="0" parTransId="{C11CD2DC-8CD8-4925-B21D-8CBA929A782D}" sibTransId="{5D4EF8B3-6DC2-4BB8-9476-0555FEC2FD89}"/>
    <dgm:cxn modelId="{ADC8D77A-40D3-499E-8BE0-C220208B5AAC}" srcId="{4AB4EE93-EDEF-4CB7-8CE6-A5FE3B616664}" destId="{54C72B87-B614-4233-B3A6-56B3D1F4E59D}" srcOrd="1" destOrd="0" parTransId="{56C4AF2E-627E-4728-900E-EB496710945A}" sibTransId="{1E1FBDFD-F28B-4553-8686-9E435F9E0F18}"/>
    <dgm:cxn modelId="{A2BDE2BA-F5D8-412D-B07C-0DF080664294}" srcId="{8FB62134-F03E-4B79-B385-F3509E8FC867}" destId="{457F0E59-0EC7-4262-99F8-E00C3AA98782}" srcOrd="3" destOrd="0" parTransId="{6CA70C87-9C0F-4B29-BF4A-B10D1E890DD7}" sibTransId="{D1E423BE-7A92-4719-81F5-2E959481BBC1}"/>
    <dgm:cxn modelId="{51EAAA7E-9AA4-4967-966B-C1400339218A}" srcId="{37ED7DFF-BE6D-4D51-AE74-71B6E23F9A52}" destId="{4AB4EE93-EDEF-4CB7-8CE6-A5FE3B616664}" srcOrd="0" destOrd="0" parTransId="{EFD5A3EC-FABB-4128-B780-DF970571A707}" sibTransId="{B66E4474-BA86-44D5-BA44-7C4536124838}"/>
    <dgm:cxn modelId="{AE26C6F0-DEC6-4869-909A-625136D158A6}" type="presOf" srcId="{457F0E59-0EC7-4262-99F8-E00C3AA98782}" destId="{B91B7123-C939-438D-81B2-57F0F88FBD52}" srcOrd="1" destOrd="0" presId="urn:microsoft.com/office/officeart/2005/8/layout/hierarchy6"/>
    <dgm:cxn modelId="{D2610847-6AB5-441F-8515-A73E2FBB334B}" type="presParOf" srcId="{065FB6DD-D768-4A59-B644-93EFCDEE1D0E}" destId="{B1656B42-4CF0-4A10-9673-684C5F580B62}" srcOrd="0" destOrd="0" presId="urn:microsoft.com/office/officeart/2005/8/layout/hierarchy6"/>
    <dgm:cxn modelId="{5F532F23-5FAD-4747-901A-8E48B87C4412}" type="presParOf" srcId="{B1656B42-4CF0-4A10-9673-684C5F580B62}" destId="{C8486512-4049-4BB2-8381-A9E4E3993883}" srcOrd="0" destOrd="0" presId="urn:microsoft.com/office/officeart/2005/8/layout/hierarchy6"/>
    <dgm:cxn modelId="{B0C9AC44-F499-4A25-8D5E-46216091CB7B}" type="presParOf" srcId="{B1656B42-4CF0-4A10-9673-684C5F580B62}" destId="{B565000D-CD4F-4587-B7DE-37090AB8B04D}" srcOrd="1" destOrd="0" presId="urn:microsoft.com/office/officeart/2005/8/layout/hierarchy6"/>
    <dgm:cxn modelId="{B23C5534-201B-4F84-8E0F-AA18EBE87388}" type="presParOf" srcId="{B565000D-CD4F-4587-B7DE-37090AB8B04D}" destId="{D58E3ADF-7F45-49AB-A2BF-6E12DB350EEA}" srcOrd="0" destOrd="0" presId="urn:microsoft.com/office/officeart/2005/8/layout/hierarchy6"/>
    <dgm:cxn modelId="{1D0A7419-11AF-4F83-98A2-3FDB8BBC4302}" type="presParOf" srcId="{D58E3ADF-7F45-49AB-A2BF-6E12DB350EEA}" destId="{704D2F69-D632-4183-8D26-9A43BE6A56F8}" srcOrd="0" destOrd="0" presId="urn:microsoft.com/office/officeart/2005/8/layout/hierarchy6"/>
    <dgm:cxn modelId="{AC717838-0067-4F86-A5A7-0C09544BE4F5}" type="presParOf" srcId="{D58E3ADF-7F45-49AB-A2BF-6E12DB350EEA}" destId="{CBDC5B53-7928-47A4-84BC-F4D02938DDC1}" srcOrd="1" destOrd="0" presId="urn:microsoft.com/office/officeart/2005/8/layout/hierarchy6"/>
    <dgm:cxn modelId="{15BDFAB8-EA29-43AA-A5CA-233D8C372B8B}" type="presParOf" srcId="{CBDC5B53-7928-47A4-84BC-F4D02938DDC1}" destId="{A48970B8-86C1-4601-8AA1-7D3877D23C93}" srcOrd="0" destOrd="0" presId="urn:microsoft.com/office/officeart/2005/8/layout/hierarchy6"/>
    <dgm:cxn modelId="{A82CF123-E606-4E3E-91EE-1F5BE78CB899}" type="presParOf" srcId="{CBDC5B53-7928-47A4-84BC-F4D02938DDC1}" destId="{51A6FD8C-2725-4633-83E5-D14AE28FB8EF}" srcOrd="1" destOrd="0" presId="urn:microsoft.com/office/officeart/2005/8/layout/hierarchy6"/>
    <dgm:cxn modelId="{2E6D4EEC-39EB-4DD8-A3E4-5F1C4BA140E4}" type="presParOf" srcId="{51A6FD8C-2725-4633-83E5-D14AE28FB8EF}" destId="{107A963C-5C6E-493A-AC80-21DD048D045B}" srcOrd="0" destOrd="0" presId="urn:microsoft.com/office/officeart/2005/8/layout/hierarchy6"/>
    <dgm:cxn modelId="{2BB98F9E-4FE9-498E-8D76-0D5906A27691}" type="presParOf" srcId="{51A6FD8C-2725-4633-83E5-D14AE28FB8EF}" destId="{075A58FE-DFD5-4F14-81EE-E6BD9B9B20F9}" srcOrd="1" destOrd="0" presId="urn:microsoft.com/office/officeart/2005/8/layout/hierarchy6"/>
    <dgm:cxn modelId="{ADC0C9DF-047A-4E5D-90AE-92D026D480E6}" type="presParOf" srcId="{075A58FE-DFD5-4F14-81EE-E6BD9B9B20F9}" destId="{B6E99760-090C-4105-8CF0-E08E5EE8C8A0}" srcOrd="0" destOrd="0" presId="urn:microsoft.com/office/officeart/2005/8/layout/hierarchy6"/>
    <dgm:cxn modelId="{2374D0B5-A968-48AC-9419-C1A404F5AD70}" type="presParOf" srcId="{075A58FE-DFD5-4F14-81EE-E6BD9B9B20F9}" destId="{DF01BE5A-80A6-4A43-850E-AA2C3EA3DC64}" srcOrd="1" destOrd="0" presId="urn:microsoft.com/office/officeart/2005/8/layout/hierarchy6"/>
    <dgm:cxn modelId="{7758CFF4-BADA-4E71-9675-A8C7215C5DFF}" type="presParOf" srcId="{DF01BE5A-80A6-4A43-850E-AA2C3EA3DC64}" destId="{0E1BCF13-AAEC-4930-A9F3-6FFCDED6AD48}" srcOrd="0" destOrd="0" presId="urn:microsoft.com/office/officeart/2005/8/layout/hierarchy6"/>
    <dgm:cxn modelId="{5CF31AD9-0A40-42D3-9CCC-C7ECAFC0A9A3}" type="presParOf" srcId="{DF01BE5A-80A6-4A43-850E-AA2C3EA3DC64}" destId="{11AF3E91-6FFF-4B6B-AA62-F50AAB4EFB71}" srcOrd="1" destOrd="0" presId="urn:microsoft.com/office/officeart/2005/8/layout/hierarchy6"/>
    <dgm:cxn modelId="{46294A3F-C924-4E90-89D1-06E8D8262D62}" type="presParOf" srcId="{075A58FE-DFD5-4F14-81EE-E6BD9B9B20F9}" destId="{B7F41559-346B-4F38-A374-B2FB84ECDD88}" srcOrd="2" destOrd="0" presId="urn:microsoft.com/office/officeart/2005/8/layout/hierarchy6"/>
    <dgm:cxn modelId="{66BFCF3A-F82B-4E1B-9A80-BCEC59D51907}" type="presParOf" srcId="{075A58FE-DFD5-4F14-81EE-E6BD9B9B20F9}" destId="{CED39A6F-8983-45EF-9877-D672A584084B}" srcOrd="3" destOrd="0" presId="urn:microsoft.com/office/officeart/2005/8/layout/hierarchy6"/>
    <dgm:cxn modelId="{3D86F284-EADF-41CD-ADA3-718C5B0CE87D}" type="presParOf" srcId="{CED39A6F-8983-45EF-9877-D672A584084B}" destId="{CD231E8A-CCE0-4C70-A04B-2EA310BD4F71}" srcOrd="0" destOrd="0" presId="urn:microsoft.com/office/officeart/2005/8/layout/hierarchy6"/>
    <dgm:cxn modelId="{AB25C9AD-EF0F-4DEA-AFA4-BF9F2F4A93ED}" type="presParOf" srcId="{CED39A6F-8983-45EF-9877-D672A584084B}" destId="{2FF4E64F-77DF-4F40-B960-DB28A832782F}" srcOrd="1" destOrd="0" presId="urn:microsoft.com/office/officeart/2005/8/layout/hierarchy6"/>
    <dgm:cxn modelId="{64EA7980-5955-4386-8D9F-F342CB4EFF6B}" type="presParOf" srcId="{CBDC5B53-7928-47A4-84BC-F4D02938DDC1}" destId="{BE80CFFF-D9B4-453E-ADFC-216CA4B57163}" srcOrd="2" destOrd="0" presId="urn:microsoft.com/office/officeart/2005/8/layout/hierarchy6"/>
    <dgm:cxn modelId="{0BE1693E-8DFF-4D1D-9080-BD9D2D984F25}" type="presParOf" srcId="{CBDC5B53-7928-47A4-84BC-F4D02938DDC1}" destId="{C98BCA3B-D5CF-4CD8-AB46-7407A6D6E907}" srcOrd="3" destOrd="0" presId="urn:microsoft.com/office/officeart/2005/8/layout/hierarchy6"/>
    <dgm:cxn modelId="{3C91CE23-8E78-4C5F-9F0E-8289397AEC24}" type="presParOf" srcId="{C98BCA3B-D5CF-4CD8-AB46-7407A6D6E907}" destId="{21405A43-B028-4BB2-96B8-5E35E5227A58}" srcOrd="0" destOrd="0" presId="urn:microsoft.com/office/officeart/2005/8/layout/hierarchy6"/>
    <dgm:cxn modelId="{D8A2042F-3DAE-46AE-BBC8-A543EBF272E2}" type="presParOf" srcId="{C98BCA3B-D5CF-4CD8-AB46-7407A6D6E907}" destId="{8358F9DC-ED8A-4DDB-AF27-8D61CE63C4A6}" srcOrd="1" destOrd="0" presId="urn:microsoft.com/office/officeart/2005/8/layout/hierarchy6"/>
    <dgm:cxn modelId="{EF1AB2D6-7D99-4610-88FE-894DEB2985EE}" type="presParOf" srcId="{8358F9DC-ED8A-4DDB-AF27-8D61CE63C4A6}" destId="{40D3F98C-56A3-4616-BB65-448995B8ADB0}" srcOrd="0" destOrd="0" presId="urn:microsoft.com/office/officeart/2005/8/layout/hierarchy6"/>
    <dgm:cxn modelId="{44FDD6AB-641C-4038-8D7B-B050B8057071}" type="presParOf" srcId="{8358F9DC-ED8A-4DDB-AF27-8D61CE63C4A6}" destId="{FE6DEC71-2B35-4133-A4C3-C036FC9D1860}" srcOrd="1" destOrd="0" presId="urn:microsoft.com/office/officeart/2005/8/layout/hierarchy6"/>
    <dgm:cxn modelId="{42C38EE5-5246-4E55-B2B2-A7CE31A9BFBA}" type="presParOf" srcId="{FE6DEC71-2B35-4133-A4C3-C036FC9D1860}" destId="{E59B5453-7F86-462E-956F-70597FEF6E1A}" srcOrd="0" destOrd="0" presId="urn:microsoft.com/office/officeart/2005/8/layout/hierarchy6"/>
    <dgm:cxn modelId="{1CDF1958-B43E-402F-BC3C-0A0662218D04}" type="presParOf" srcId="{FE6DEC71-2B35-4133-A4C3-C036FC9D1860}" destId="{05CEBB7B-6369-4C56-8C08-52BFBA030773}" srcOrd="1" destOrd="0" presId="urn:microsoft.com/office/officeart/2005/8/layout/hierarchy6"/>
    <dgm:cxn modelId="{0858ECC9-E353-412A-AC47-415BD2C3D39E}" type="presParOf" srcId="{065FB6DD-D768-4A59-B644-93EFCDEE1D0E}" destId="{4FE917A5-CF32-424A-B432-30785FCFD88F}" srcOrd="1" destOrd="0" presId="urn:microsoft.com/office/officeart/2005/8/layout/hierarchy6"/>
    <dgm:cxn modelId="{6E0AD3A7-CCE4-4EEE-BD54-B37CEE0CB72C}" type="presParOf" srcId="{4FE917A5-CF32-424A-B432-30785FCFD88F}" destId="{D5E915DB-CDDF-462E-9064-1B5411CD11A5}" srcOrd="0" destOrd="0" presId="urn:microsoft.com/office/officeart/2005/8/layout/hierarchy6"/>
    <dgm:cxn modelId="{60353941-78B4-48BD-AAC6-75B5F1BFFA1E}" type="presParOf" srcId="{D5E915DB-CDDF-462E-9064-1B5411CD11A5}" destId="{B7C53DB1-B436-4FB7-904E-0DFBF77B6643}" srcOrd="0" destOrd="0" presId="urn:microsoft.com/office/officeart/2005/8/layout/hierarchy6"/>
    <dgm:cxn modelId="{33CA9096-956E-4C5D-B61E-A7F265A9809B}" type="presParOf" srcId="{D5E915DB-CDDF-462E-9064-1B5411CD11A5}" destId="{B19D7D53-B73D-4932-92C6-2BE366C2BA5C}" srcOrd="1" destOrd="0" presId="urn:microsoft.com/office/officeart/2005/8/layout/hierarchy6"/>
    <dgm:cxn modelId="{E4665E5A-2EFA-4961-B4C9-5B3BE4D920AE}" type="presParOf" srcId="{4FE917A5-CF32-424A-B432-30785FCFD88F}" destId="{6075486C-49C5-4C75-A291-373E5A279692}" srcOrd="1" destOrd="0" presId="urn:microsoft.com/office/officeart/2005/8/layout/hierarchy6"/>
    <dgm:cxn modelId="{ADED705E-9BEE-43A7-80E7-B90F6EFE618C}" type="presParOf" srcId="{6075486C-49C5-4C75-A291-373E5A279692}" destId="{CCEC0438-9070-4941-AFC2-96FC8E09561C}" srcOrd="0" destOrd="0" presId="urn:microsoft.com/office/officeart/2005/8/layout/hierarchy6"/>
    <dgm:cxn modelId="{0D145E7D-D3F2-4164-967E-BB17BD1FFF6F}" type="presParOf" srcId="{4FE917A5-CF32-424A-B432-30785FCFD88F}" destId="{42E4A82B-F030-4B47-AC41-A4BE14074F9C}" srcOrd="2" destOrd="0" presId="urn:microsoft.com/office/officeart/2005/8/layout/hierarchy6"/>
    <dgm:cxn modelId="{BAB3E02A-E69D-4716-B0E3-6823191C5727}" type="presParOf" srcId="{42E4A82B-F030-4B47-AC41-A4BE14074F9C}" destId="{0A7B5479-5667-4BC8-9C47-9989D798ABE0}" srcOrd="0" destOrd="0" presId="urn:microsoft.com/office/officeart/2005/8/layout/hierarchy6"/>
    <dgm:cxn modelId="{EE8B70C2-2595-4DBA-B37A-C78AE2716098}" type="presParOf" srcId="{42E4A82B-F030-4B47-AC41-A4BE14074F9C}" destId="{6BDE13E1-BB9A-475A-A108-297308478E67}" srcOrd="1" destOrd="0" presId="urn:microsoft.com/office/officeart/2005/8/layout/hierarchy6"/>
    <dgm:cxn modelId="{48056265-37BB-480D-957E-B659B5A81BDA}" type="presParOf" srcId="{4FE917A5-CF32-424A-B432-30785FCFD88F}" destId="{63C74047-A75B-4B1B-A618-0AD9F1582735}" srcOrd="3" destOrd="0" presId="urn:microsoft.com/office/officeart/2005/8/layout/hierarchy6"/>
    <dgm:cxn modelId="{0D1894F4-2BB1-43CF-8122-3C8F24ECF3D9}" type="presParOf" srcId="{63C74047-A75B-4B1B-A618-0AD9F1582735}" destId="{5CB58D7D-C564-419A-9179-FDCCDB77891C}" srcOrd="0" destOrd="0" presId="urn:microsoft.com/office/officeart/2005/8/layout/hierarchy6"/>
    <dgm:cxn modelId="{3311F957-EFE1-4EDA-8DFD-549C7F8471E2}" type="presParOf" srcId="{4FE917A5-CF32-424A-B432-30785FCFD88F}" destId="{186DE3EA-ABBD-4159-8FC6-DE0DDE98D9EF}" srcOrd="4" destOrd="0" presId="urn:microsoft.com/office/officeart/2005/8/layout/hierarchy6"/>
    <dgm:cxn modelId="{69436209-8C6C-419C-8764-DBF9C0E11B6E}" type="presParOf" srcId="{186DE3EA-ABBD-4159-8FC6-DE0DDE98D9EF}" destId="{A815154C-E469-4D24-B0C1-C411E6342D8B}" srcOrd="0" destOrd="0" presId="urn:microsoft.com/office/officeart/2005/8/layout/hierarchy6"/>
    <dgm:cxn modelId="{767497F7-6F30-4470-85DF-1EC59F89467E}" type="presParOf" srcId="{186DE3EA-ABBD-4159-8FC6-DE0DDE98D9EF}" destId="{B91B7123-C939-438D-81B2-57F0F88FBD5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62134-F03E-4B79-B385-F3509E8FC86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37ED7DFF-BE6D-4D51-AE74-71B6E23F9A52}">
      <dgm:prSet phldrT="[Text]" custT="1"/>
      <dgm:spPr/>
      <dgm:t>
        <a:bodyPr/>
        <a:lstStyle/>
        <a:p>
          <a:r>
            <a:rPr lang="de-AT" sz="1000" dirty="0" smtClean="0"/>
            <a:t>Spiel</a:t>
          </a:r>
          <a:endParaRPr lang="de-AT" sz="1000" dirty="0"/>
        </a:p>
      </dgm:t>
    </dgm:pt>
    <dgm:pt modelId="{C870058C-66D6-4ECD-8A46-11866EC304EE}" type="parTrans" cxnId="{3512E875-0732-4C6F-BB2D-53116B7188E2}">
      <dgm:prSet/>
      <dgm:spPr/>
      <dgm:t>
        <a:bodyPr/>
        <a:lstStyle/>
        <a:p>
          <a:endParaRPr lang="de-AT"/>
        </a:p>
      </dgm:t>
    </dgm:pt>
    <dgm:pt modelId="{844A532D-4476-44D9-9C82-88EDF67F46C0}" type="sibTrans" cxnId="{3512E875-0732-4C6F-BB2D-53116B7188E2}">
      <dgm:prSet/>
      <dgm:spPr/>
      <dgm:t>
        <a:bodyPr/>
        <a:lstStyle/>
        <a:p>
          <a:endParaRPr lang="de-AT"/>
        </a:p>
      </dgm:t>
    </dgm:pt>
    <dgm:pt modelId="{4AB4EE93-EDEF-4CB7-8CE6-A5FE3B616664}">
      <dgm:prSet phldrT="[Text]"/>
      <dgm:spPr/>
      <dgm:t>
        <a:bodyPr/>
        <a:lstStyle/>
        <a:p>
          <a:r>
            <a:rPr lang="de-AT" dirty="0" smtClean="0"/>
            <a:t>Rundentableau</a:t>
          </a:r>
          <a:endParaRPr lang="de-AT" dirty="0"/>
        </a:p>
      </dgm:t>
    </dgm:pt>
    <dgm:pt modelId="{EFD5A3EC-FABB-4128-B780-DF970571A707}" type="parTrans" cxnId="{51EAAA7E-9AA4-4967-966B-C1400339218A}">
      <dgm:prSet/>
      <dgm:spPr/>
      <dgm:t>
        <a:bodyPr/>
        <a:lstStyle/>
        <a:p>
          <a:endParaRPr lang="de-AT"/>
        </a:p>
      </dgm:t>
    </dgm:pt>
    <dgm:pt modelId="{B66E4474-BA86-44D5-BA44-7C4536124838}" type="sibTrans" cxnId="{51EAAA7E-9AA4-4967-966B-C1400339218A}">
      <dgm:prSet/>
      <dgm:spPr/>
      <dgm:t>
        <a:bodyPr/>
        <a:lstStyle/>
        <a:p>
          <a:endParaRPr lang="de-AT"/>
        </a:p>
      </dgm:t>
    </dgm:pt>
    <dgm:pt modelId="{1C48A47E-6620-4763-AE9F-160ADC5C86FD}">
      <dgm:prSet phldrT="[Text]"/>
      <dgm:spPr/>
      <dgm:t>
        <a:bodyPr/>
        <a:lstStyle/>
        <a:p>
          <a:r>
            <a:rPr lang="de-AT" dirty="0" smtClean="0"/>
            <a:t>Wurfzellen</a:t>
          </a:r>
          <a:endParaRPr lang="de-AT" dirty="0"/>
        </a:p>
      </dgm:t>
    </dgm:pt>
    <dgm:pt modelId="{359C44DC-8478-4EA0-96B1-8CF68EE66099}" type="parTrans" cxnId="{A878398D-A9FE-4C7A-A1D6-0B5E817DDD41}">
      <dgm:prSet/>
      <dgm:spPr/>
      <dgm:t>
        <a:bodyPr/>
        <a:lstStyle/>
        <a:p>
          <a:endParaRPr lang="de-AT"/>
        </a:p>
      </dgm:t>
    </dgm:pt>
    <dgm:pt modelId="{E772A9D9-EF31-4D01-9EB8-2F5B30EAF7BD}" type="sibTrans" cxnId="{A878398D-A9FE-4C7A-A1D6-0B5E817DDD41}">
      <dgm:prSet/>
      <dgm:spPr/>
      <dgm:t>
        <a:bodyPr/>
        <a:lstStyle/>
        <a:p>
          <a:endParaRPr lang="de-AT"/>
        </a:p>
      </dgm:t>
    </dgm:pt>
    <dgm:pt modelId="{E1545D38-08EA-4F47-A9C2-7D7EDCE86699}">
      <dgm:prSet phldrT="[Text]"/>
      <dgm:spPr/>
      <dgm:t>
        <a:bodyPr/>
        <a:lstStyle/>
        <a:p>
          <a:r>
            <a:rPr lang="de-AT" dirty="0" smtClean="0"/>
            <a:t>Spielstandtableau</a:t>
          </a:r>
          <a:endParaRPr lang="de-AT" dirty="0"/>
        </a:p>
      </dgm:t>
    </dgm:pt>
    <dgm:pt modelId="{EE451F49-2B26-4650-B5B9-C72E4A7C1F89}" type="parTrans" cxnId="{18A095CE-3128-440F-ADBB-D6A17A5627BE}">
      <dgm:prSet/>
      <dgm:spPr/>
      <dgm:t>
        <a:bodyPr/>
        <a:lstStyle/>
        <a:p>
          <a:endParaRPr lang="de-AT"/>
        </a:p>
      </dgm:t>
    </dgm:pt>
    <dgm:pt modelId="{2541CA29-CD6D-4B5D-8696-CAA2C5DD0BC9}" type="sibTrans" cxnId="{18A095CE-3128-440F-ADBB-D6A17A5627BE}">
      <dgm:prSet/>
      <dgm:spPr/>
      <dgm:t>
        <a:bodyPr/>
        <a:lstStyle/>
        <a:p>
          <a:endParaRPr lang="de-AT"/>
        </a:p>
      </dgm:t>
    </dgm:pt>
    <dgm:pt modelId="{FAB3DC2D-7EA1-4D76-9C1B-C8B15CBDCD87}">
      <dgm:prSet phldrT="[Text]"/>
      <dgm:spPr/>
      <dgm:t>
        <a:bodyPr/>
        <a:lstStyle/>
        <a:p>
          <a:r>
            <a:rPr lang="de-AT" dirty="0" smtClean="0"/>
            <a:t>Spielstand</a:t>
          </a:r>
          <a:endParaRPr lang="de-AT" dirty="0"/>
        </a:p>
      </dgm:t>
    </dgm:pt>
    <dgm:pt modelId="{4F9875EA-06BC-4BA9-84A6-02719675FF3E}" type="parTrans" cxnId="{70210A41-CB34-496B-856E-D2B10861F710}">
      <dgm:prSet/>
      <dgm:spPr/>
      <dgm:t>
        <a:bodyPr/>
        <a:lstStyle/>
        <a:p>
          <a:endParaRPr lang="de-AT"/>
        </a:p>
      </dgm:t>
    </dgm:pt>
    <dgm:pt modelId="{A5CB3014-8B39-43C6-9F91-A00F5962BE11}" type="sibTrans" cxnId="{70210A41-CB34-496B-856E-D2B10861F710}">
      <dgm:prSet/>
      <dgm:spPr/>
      <dgm:t>
        <a:bodyPr/>
        <a:lstStyle/>
        <a:p>
          <a:endParaRPr lang="de-AT"/>
        </a:p>
      </dgm:t>
    </dgm:pt>
    <dgm:pt modelId="{FE7604A4-6861-42B0-B707-9BC378F55B37}">
      <dgm:prSet phldrT="[Text]"/>
      <dgm:spPr/>
      <dgm:t>
        <a:bodyPr/>
        <a:lstStyle/>
        <a:p>
          <a:r>
            <a:rPr lang="de-AT" dirty="0" smtClean="0"/>
            <a:t>Controller</a:t>
          </a:r>
          <a:endParaRPr lang="de-AT" dirty="0"/>
        </a:p>
      </dgm:t>
    </dgm:pt>
    <dgm:pt modelId="{C11CD2DC-8CD8-4925-B21D-8CBA929A782D}" type="parTrans" cxnId="{ABAB6976-0E48-45ED-90D5-2DD0DC8C3BB7}">
      <dgm:prSet/>
      <dgm:spPr/>
      <dgm:t>
        <a:bodyPr/>
        <a:lstStyle/>
        <a:p>
          <a:endParaRPr lang="de-AT"/>
        </a:p>
      </dgm:t>
    </dgm:pt>
    <dgm:pt modelId="{5D4EF8B3-6DC2-4BB8-9476-0555FEC2FD89}" type="sibTrans" cxnId="{ABAB6976-0E48-45ED-90D5-2DD0DC8C3BB7}">
      <dgm:prSet/>
      <dgm:spPr/>
      <dgm:t>
        <a:bodyPr/>
        <a:lstStyle/>
        <a:p>
          <a:endParaRPr lang="de-AT"/>
        </a:p>
      </dgm:t>
    </dgm:pt>
    <dgm:pt modelId="{97C7A42A-F95C-4B85-8DE6-2F196722E8AE}">
      <dgm:prSet phldrT="[Text]"/>
      <dgm:spPr/>
      <dgm:t>
        <a:bodyPr/>
        <a:lstStyle/>
        <a:p>
          <a:r>
            <a:rPr lang="de-AT" dirty="0" smtClean="0"/>
            <a:t>Model</a:t>
          </a:r>
          <a:endParaRPr lang="de-AT" dirty="0"/>
        </a:p>
      </dgm:t>
    </dgm:pt>
    <dgm:pt modelId="{EA3F76C7-E333-4E98-ABF6-94761761DA2A}" type="parTrans" cxnId="{6F4A00BA-29CC-420B-B18E-EB3EE23F9CE7}">
      <dgm:prSet/>
      <dgm:spPr/>
      <dgm:t>
        <a:bodyPr/>
        <a:lstStyle/>
        <a:p>
          <a:endParaRPr lang="de-AT"/>
        </a:p>
      </dgm:t>
    </dgm:pt>
    <dgm:pt modelId="{3BD1C1D9-F16E-4C52-BCA9-E62DA408D5E9}" type="sibTrans" cxnId="{6F4A00BA-29CC-420B-B18E-EB3EE23F9CE7}">
      <dgm:prSet/>
      <dgm:spPr/>
      <dgm:t>
        <a:bodyPr/>
        <a:lstStyle/>
        <a:p>
          <a:endParaRPr lang="de-AT"/>
        </a:p>
      </dgm:t>
    </dgm:pt>
    <dgm:pt modelId="{457F0E59-0EC7-4262-99F8-E00C3AA98782}">
      <dgm:prSet phldrT="[Text]"/>
      <dgm:spPr/>
      <dgm:t>
        <a:bodyPr/>
        <a:lstStyle/>
        <a:p>
          <a:r>
            <a:rPr lang="de-AT" dirty="0" smtClean="0"/>
            <a:t>View</a:t>
          </a:r>
          <a:endParaRPr lang="de-AT" dirty="0"/>
        </a:p>
      </dgm:t>
    </dgm:pt>
    <dgm:pt modelId="{6CA70C87-9C0F-4B29-BF4A-B10D1E890DD7}" type="parTrans" cxnId="{A2BDE2BA-F5D8-412D-B07C-0DF080664294}">
      <dgm:prSet/>
      <dgm:spPr/>
      <dgm:t>
        <a:bodyPr/>
        <a:lstStyle/>
        <a:p>
          <a:endParaRPr lang="de-AT"/>
        </a:p>
      </dgm:t>
    </dgm:pt>
    <dgm:pt modelId="{D1E423BE-7A92-4719-81F5-2E959481BBC1}" type="sibTrans" cxnId="{A2BDE2BA-F5D8-412D-B07C-0DF080664294}">
      <dgm:prSet/>
      <dgm:spPr/>
      <dgm:t>
        <a:bodyPr/>
        <a:lstStyle/>
        <a:p>
          <a:endParaRPr lang="de-AT"/>
        </a:p>
      </dgm:t>
    </dgm:pt>
    <dgm:pt modelId="{065FB6DD-D768-4A59-B644-93EFCDEE1D0E}" type="pres">
      <dgm:prSet presAssocID="{8FB62134-F03E-4B79-B385-F3509E8FC8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1656B42-4CF0-4A10-9673-684C5F580B62}" type="pres">
      <dgm:prSet presAssocID="{8FB62134-F03E-4B79-B385-F3509E8FC867}" presName="hierFlow" presStyleCnt="0"/>
      <dgm:spPr/>
    </dgm:pt>
    <dgm:pt modelId="{C8486512-4049-4BB2-8381-A9E4E3993883}" type="pres">
      <dgm:prSet presAssocID="{8FB62134-F03E-4B79-B385-F3509E8FC867}" presName="firstBuf" presStyleCnt="0"/>
      <dgm:spPr/>
    </dgm:pt>
    <dgm:pt modelId="{B565000D-CD4F-4587-B7DE-37090AB8B04D}" type="pres">
      <dgm:prSet presAssocID="{8FB62134-F03E-4B79-B385-F3509E8FC8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8E3ADF-7F45-49AB-A2BF-6E12DB350EEA}" type="pres">
      <dgm:prSet presAssocID="{37ED7DFF-BE6D-4D51-AE74-71B6E23F9A52}" presName="Name14" presStyleCnt="0"/>
      <dgm:spPr/>
    </dgm:pt>
    <dgm:pt modelId="{704D2F69-D632-4183-8D26-9A43BE6A56F8}" type="pres">
      <dgm:prSet presAssocID="{37ED7DFF-BE6D-4D51-AE74-71B6E23F9A5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CBDC5B53-7928-47A4-84BC-F4D02938DDC1}" type="pres">
      <dgm:prSet presAssocID="{37ED7DFF-BE6D-4D51-AE74-71B6E23F9A52}" presName="hierChild2" presStyleCnt="0"/>
      <dgm:spPr/>
    </dgm:pt>
    <dgm:pt modelId="{A48970B8-86C1-4601-8AA1-7D3877D23C93}" type="pres">
      <dgm:prSet presAssocID="{EFD5A3EC-FABB-4128-B780-DF970571A707}" presName="Name19" presStyleLbl="parChTrans1D2" presStyleIdx="0" presStyleCnt="2"/>
      <dgm:spPr/>
      <dgm:t>
        <a:bodyPr/>
        <a:lstStyle/>
        <a:p>
          <a:endParaRPr lang="de-AT"/>
        </a:p>
      </dgm:t>
    </dgm:pt>
    <dgm:pt modelId="{51A6FD8C-2725-4633-83E5-D14AE28FB8EF}" type="pres">
      <dgm:prSet presAssocID="{4AB4EE93-EDEF-4CB7-8CE6-A5FE3B616664}" presName="Name21" presStyleCnt="0"/>
      <dgm:spPr/>
    </dgm:pt>
    <dgm:pt modelId="{107A963C-5C6E-493A-AC80-21DD048D045B}" type="pres">
      <dgm:prSet presAssocID="{4AB4EE93-EDEF-4CB7-8CE6-A5FE3B616664}" presName="level2Shape" presStyleLbl="node2" presStyleIdx="0" presStyleCnt="2"/>
      <dgm:spPr/>
      <dgm:t>
        <a:bodyPr/>
        <a:lstStyle/>
        <a:p>
          <a:endParaRPr lang="de-AT"/>
        </a:p>
      </dgm:t>
    </dgm:pt>
    <dgm:pt modelId="{075A58FE-DFD5-4F14-81EE-E6BD9B9B20F9}" type="pres">
      <dgm:prSet presAssocID="{4AB4EE93-EDEF-4CB7-8CE6-A5FE3B616664}" presName="hierChild3" presStyleCnt="0"/>
      <dgm:spPr/>
    </dgm:pt>
    <dgm:pt modelId="{B6E99760-090C-4105-8CF0-E08E5EE8C8A0}" type="pres">
      <dgm:prSet presAssocID="{359C44DC-8478-4EA0-96B1-8CF68EE66099}" presName="Name19" presStyleLbl="parChTrans1D3" presStyleIdx="0" presStyleCnt="2"/>
      <dgm:spPr/>
      <dgm:t>
        <a:bodyPr/>
        <a:lstStyle/>
        <a:p>
          <a:endParaRPr lang="de-AT"/>
        </a:p>
      </dgm:t>
    </dgm:pt>
    <dgm:pt modelId="{DF01BE5A-80A6-4A43-850E-AA2C3EA3DC64}" type="pres">
      <dgm:prSet presAssocID="{1C48A47E-6620-4763-AE9F-160ADC5C86FD}" presName="Name21" presStyleCnt="0"/>
      <dgm:spPr/>
    </dgm:pt>
    <dgm:pt modelId="{0E1BCF13-AAEC-4930-A9F3-6FFCDED6AD48}" type="pres">
      <dgm:prSet presAssocID="{1C48A47E-6620-4763-AE9F-160ADC5C86FD}" presName="level2Shape" presStyleLbl="node3" presStyleIdx="0" presStyleCnt="2"/>
      <dgm:spPr/>
      <dgm:t>
        <a:bodyPr/>
        <a:lstStyle/>
        <a:p>
          <a:endParaRPr lang="de-AT"/>
        </a:p>
      </dgm:t>
    </dgm:pt>
    <dgm:pt modelId="{11AF3E91-6FFF-4B6B-AA62-F50AAB4EFB71}" type="pres">
      <dgm:prSet presAssocID="{1C48A47E-6620-4763-AE9F-160ADC5C86FD}" presName="hierChild3" presStyleCnt="0"/>
      <dgm:spPr/>
    </dgm:pt>
    <dgm:pt modelId="{BE80CFFF-D9B4-453E-ADFC-216CA4B57163}" type="pres">
      <dgm:prSet presAssocID="{EE451F49-2B26-4650-B5B9-C72E4A7C1F89}" presName="Name19" presStyleLbl="parChTrans1D2" presStyleIdx="1" presStyleCnt="2"/>
      <dgm:spPr/>
      <dgm:t>
        <a:bodyPr/>
        <a:lstStyle/>
        <a:p>
          <a:endParaRPr lang="de-AT"/>
        </a:p>
      </dgm:t>
    </dgm:pt>
    <dgm:pt modelId="{C98BCA3B-D5CF-4CD8-AB46-7407A6D6E907}" type="pres">
      <dgm:prSet presAssocID="{E1545D38-08EA-4F47-A9C2-7D7EDCE86699}" presName="Name21" presStyleCnt="0"/>
      <dgm:spPr/>
    </dgm:pt>
    <dgm:pt modelId="{21405A43-B028-4BB2-96B8-5E35E5227A58}" type="pres">
      <dgm:prSet presAssocID="{E1545D38-08EA-4F47-A9C2-7D7EDCE86699}" presName="level2Shape" presStyleLbl="node2" presStyleIdx="1" presStyleCnt="2"/>
      <dgm:spPr/>
      <dgm:t>
        <a:bodyPr/>
        <a:lstStyle/>
        <a:p>
          <a:endParaRPr lang="de-AT"/>
        </a:p>
      </dgm:t>
    </dgm:pt>
    <dgm:pt modelId="{8358F9DC-ED8A-4DDB-AF27-8D61CE63C4A6}" type="pres">
      <dgm:prSet presAssocID="{E1545D38-08EA-4F47-A9C2-7D7EDCE86699}" presName="hierChild3" presStyleCnt="0"/>
      <dgm:spPr/>
    </dgm:pt>
    <dgm:pt modelId="{40D3F98C-56A3-4616-BB65-448995B8ADB0}" type="pres">
      <dgm:prSet presAssocID="{4F9875EA-06BC-4BA9-84A6-02719675FF3E}" presName="Name19" presStyleLbl="parChTrans1D3" presStyleIdx="1" presStyleCnt="2"/>
      <dgm:spPr/>
      <dgm:t>
        <a:bodyPr/>
        <a:lstStyle/>
        <a:p>
          <a:endParaRPr lang="de-AT"/>
        </a:p>
      </dgm:t>
    </dgm:pt>
    <dgm:pt modelId="{FE6DEC71-2B35-4133-A4C3-C036FC9D1860}" type="pres">
      <dgm:prSet presAssocID="{FAB3DC2D-7EA1-4D76-9C1B-C8B15CBDCD87}" presName="Name21" presStyleCnt="0"/>
      <dgm:spPr/>
    </dgm:pt>
    <dgm:pt modelId="{E59B5453-7F86-462E-956F-70597FEF6E1A}" type="pres">
      <dgm:prSet presAssocID="{FAB3DC2D-7EA1-4D76-9C1B-C8B15CBDCD87}" presName="level2Shape" presStyleLbl="node3" presStyleIdx="1" presStyleCnt="2"/>
      <dgm:spPr/>
      <dgm:t>
        <a:bodyPr/>
        <a:lstStyle/>
        <a:p>
          <a:endParaRPr lang="de-AT"/>
        </a:p>
      </dgm:t>
    </dgm:pt>
    <dgm:pt modelId="{05CEBB7B-6369-4C56-8C08-52BFBA030773}" type="pres">
      <dgm:prSet presAssocID="{FAB3DC2D-7EA1-4D76-9C1B-C8B15CBDCD87}" presName="hierChild3" presStyleCnt="0"/>
      <dgm:spPr/>
    </dgm:pt>
    <dgm:pt modelId="{4FE917A5-CF32-424A-B432-30785FCFD88F}" type="pres">
      <dgm:prSet presAssocID="{8FB62134-F03E-4B79-B385-F3509E8FC867}" presName="bgShapesFlow" presStyleCnt="0"/>
      <dgm:spPr/>
    </dgm:pt>
    <dgm:pt modelId="{D5E915DB-CDDF-462E-9064-1B5411CD11A5}" type="pres">
      <dgm:prSet presAssocID="{FE7604A4-6861-42B0-B707-9BC378F55B37}" presName="rectComp" presStyleCnt="0"/>
      <dgm:spPr/>
    </dgm:pt>
    <dgm:pt modelId="{B7C53DB1-B436-4FB7-904E-0DFBF77B6643}" type="pres">
      <dgm:prSet presAssocID="{FE7604A4-6861-42B0-B707-9BC378F55B37}" presName="bgRect" presStyleLbl="bgShp" presStyleIdx="0" presStyleCnt="3"/>
      <dgm:spPr/>
      <dgm:t>
        <a:bodyPr/>
        <a:lstStyle/>
        <a:p>
          <a:endParaRPr lang="de-AT"/>
        </a:p>
      </dgm:t>
    </dgm:pt>
    <dgm:pt modelId="{B19D7D53-B73D-4932-92C6-2BE366C2BA5C}" type="pres">
      <dgm:prSet presAssocID="{FE7604A4-6861-42B0-B707-9BC378F55B37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075486C-49C5-4C75-A291-373E5A279692}" type="pres">
      <dgm:prSet presAssocID="{FE7604A4-6861-42B0-B707-9BC378F55B37}" presName="spComp" presStyleCnt="0"/>
      <dgm:spPr/>
    </dgm:pt>
    <dgm:pt modelId="{CCEC0438-9070-4941-AFC2-96FC8E09561C}" type="pres">
      <dgm:prSet presAssocID="{FE7604A4-6861-42B0-B707-9BC378F55B37}" presName="vSp" presStyleCnt="0"/>
      <dgm:spPr/>
    </dgm:pt>
    <dgm:pt modelId="{42E4A82B-F030-4B47-AC41-A4BE14074F9C}" type="pres">
      <dgm:prSet presAssocID="{97C7A42A-F95C-4B85-8DE6-2F196722E8AE}" presName="rectComp" presStyleCnt="0"/>
      <dgm:spPr/>
    </dgm:pt>
    <dgm:pt modelId="{0A7B5479-5667-4BC8-9C47-9989D798ABE0}" type="pres">
      <dgm:prSet presAssocID="{97C7A42A-F95C-4B85-8DE6-2F196722E8AE}" presName="bgRect" presStyleLbl="bgShp" presStyleIdx="1" presStyleCnt="3"/>
      <dgm:spPr/>
      <dgm:t>
        <a:bodyPr/>
        <a:lstStyle/>
        <a:p>
          <a:endParaRPr lang="de-AT"/>
        </a:p>
      </dgm:t>
    </dgm:pt>
    <dgm:pt modelId="{6BDE13E1-BB9A-475A-A108-297308478E67}" type="pres">
      <dgm:prSet presAssocID="{97C7A42A-F95C-4B85-8DE6-2F196722E8A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3C74047-A75B-4B1B-A618-0AD9F1582735}" type="pres">
      <dgm:prSet presAssocID="{97C7A42A-F95C-4B85-8DE6-2F196722E8AE}" presName="spComp" presStyleCnt="0"/>
      <dgm:spPr/>
    </dgm:pt>
    <dgm:pt modelId="{5CB58D7D-C564-419A-9179-FDCCDB77891C}" type="pres">
      <dgm:prSet presAssocID="{97C7A42A-F95C-4B85-8DE6-2F196722E8AE}" presName="vSp" presStyleCnt="0"/>
      <dgm:spPr/>
    </dgm:pt>
    <dgm:pt modelId="{186DE3EA-ABBD-4159-8FC6-DE0DDE98D9EF}" type="pres">
      <dgm:prSet presAssocID="{457F0E59-0EC7-4262-99F8-E00C3AA98782}" presName="rectComp" presStyleCnt="0"/>
      <dgm:spPr/>
    </dgm:pt>
    <dgm:pt modelId="{A815154C-E469-4D24-B0C1-C411E6342D8B}" type="pres">
      <dgm:prSet presAssocID="{457F0E59-0EC7-4262-99F8-E00C3AA98782}" presName="bgRect" presStyleLbl="bgShp" presStyleIdx="2" presStyleCnt="3"/>
      <dgm:spPr/>
      <dgm:t>
        <a:bodyPr/>
        <a:lstStyle/>
        <a:p>
          <a:endParaRPr lang="de-AT"/>
        </a:p>
      </dgm:t>
    </dgm:pt>
    <dgm:pt modelId="{B91B7123-C939-438D-81B2-57F0F88FBD52}" type="pres">
      <dgm:prSet presAssocID="{457F0E59-0EC7-4262-99F8-E00C3AA9878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A878398D-A9FE-4C7A-A1D6-0B5E817DDD41}" srcId="{4AB4EE93-EDEF-4CB7-8CE6-A5FE3B616664}" destId="{1C48A47E-6620-4763-AE9F-160ADC5C86FD}" srcOrd="0" destOrd="0" parTransId="{359C44DC-8478-4EA0-96B1-8CF68EE66099}" sibTransId="{E772A9D9-EF31-4D01-9EB8-2F5B30EAF7BD}"/>
    <dgm:cxn modelId="{6CAF1FA4-62AC-4CF1-ACEA-7672776E299A}" type="presOf" srcId="{FE7604A4-6861-42B0-B707-9BC378F55B37}" destId="{B19D7D53-B73D-4932-92C6-2BE366C2BA5C}" srcOrd="1" destOrd="0" presId="urn:microsoft.com/office/officeart/2005/8/layout/hierarchy6"/>
    <dgm:cxn modelId="{3512E875-0732-4C6F-BB2D-53116B7188E2}" srcId="{8FB62134-F03E-4B79-B385-F3509E8FC867}" destId="{37ED7DFF-BE6D-4D51-AE74-71B6E23F9A52}" srcOrd="0" destOrd="0" parTransId="{C870058C-66D6-4ECD-8A46-11866EC304EE}" sibTransId="{844A532D-4476-44D9-9C82-88EDF67F46C0}"/>
    <dgm:cxn modelId="{4DAD1FDE-4BE2-43C4-9EDD-076C314D28DE}" type="presOf" srcId="{97C7A42A-F95C-4B85-8DE6-2F196722E8AE}" destId="{0A7B5479-5667-4BC8-9C47-9989D798ABE0}" srcOrd="0" destOrd="0" presId="urn:microsoft.com/office/officeart/2005/8/layout/hierarchy6"/>
    <dgm:cxn modelId="{70210A41-CB34-496B-856E-D2B10861F710}" srcId="{E1545D38-08EA-4F47-A9C2-7D7EDCE86699}" destId="{FAB3DC2D-7EA1-4D76-9C1B-C8B15CBDCD87}" srcOrd="0" destOrd="0" parTransId="{4F9875EA-06BC-4BA9-84A6-02719675FF3E}" sibTransId="{A5CB3014-8B39-43C6-9F91-A00F5962BE11}"/>
    <dgm:cxn modelId="{AD170F64-5EE4-40A4-8F60-CABCF1B8FE53}" type="presOf" srcId="{97C7A42A-F95C-4B85-8DE6-2F196722E8AE}" destId="{6BDE13E1-BB9A-475A-A108-297308478E67}" srcOrd="1" destOrd="0" presId="urn:microsoft.com/office/officeart/2005/8/layout/hierarchy6"/>
    <dgm:cxn modelId="{18A095CE-3128-440F-ADBB-D6A17A5627BE}" srcId="{37ED7DFF-BE6D-4D51-AE74-71B6E23F9A52}" destId="{E1545D38-08EA-4F47-A9C2-7D7EDCE86699}" srcOrd="1" destOrd="0" parTransId="{EE451F49-2B26-4650-B5B9-C72E4A7C1F89}" sibTransId="{2541CA29-CD6D-4B5D-8696-CAA2C5DD0BC9}"/>
    <dgm:cxn modelId="{F269742A-EF83-4974-95F9-7FCE69028001}" type="presOf" srcId="{8FB62134-F03E-4B79-B385-F3509E8FC867}" destId="{065FB6DD-D768-4A59-B644-93EFCDEE1D0E}" srcOrd="0" destOrd="0" presId="urn:microsoft.com/office/officeart/2005/8/layout/hierarchy6"/>
    <dgm:cxn modelId="{513A204F-44FF-4094-852E-2DD8714D294B}" type="presOf" srcId="{457F0E59-0EC7-4262-99F8-E00C3AA98782}" destId="{A815154C-E469-4D24-B0C1-C411E6342D8B}" srcOrd="0" destOrd="0" presId="urn:microsoft.com/office/officeart/2005/8/layout/hierarchy6"/>
    <dgm:cxn modelId="{51EAAA7E-9AA4-4967-966B-C1400339218A}" srcId="{37ED7DFF-BE6D-4D51-AE74-71B6E23F9A52}" destId="{4AB4EE93-EDEF-4CB7-8CE6-A5FE3B616664}" srcOrd="0" destOrd="0" parTransId="{EFD5A3EC-FABB-4128-B780-DF970571A707}" sibTransId="{B66E4474-BA86-44D5-BA44-7C4536124838}"/>
    <dgm:cxn modelId="{E845EBDC-197D-4BF3-A64F-BB0FC008B4E1}" type="presOf" srcId="{457F0E59-0EC7-4262-99F8-E00C3AA98782}" destId="{B91B7123-C939-438D-81B2-57F0F88FBD52}" srcOrd="1" destOrd="0" presId="urn:microsoft.com/office/officeart/2005/8/layout/hierarchy6"/>
    <dgm:cxn modelId="{2E16115B-C694-4965-AD85-778353965C84}" type="presOf" srcId="{4F9875EA-06BC-4BA9-84A6-02719675FF3E}" destId="{40D3F98C-56A3-4616-BB65-448995B8ADB0}" srcOrd="0" destOrd="0" presId="urn:microsoft.com/office/officeart/2005/8/layout/hierarchy6"/>
    <dgm:cxn modelId="{5208060E-F363-4A03-9DFA-8117B6CD6EB7}" type="presOf" srcId="{FE7604A4-6861-42B0-B707-9BC378F55B37}" destId="{B7C53DB1-B436-4FB7-904E-0DFBF77B6643}" srcOrd="0" destOrd="0" presId="urn:microsoft.com/office/officeart/2005/8/layout/hierarchy6"/>
    <dgm:cxn modelId="{A2BDE2BA-F5D8-412D-B07C-0DF080664294}" srcId="{8FB62134-F03E-4B79-B385-F3509E8FC867}" destId="{457F0E59-0EC7-4262-99F8-E00C3AA98782}" srcOrd="3" destOrd="0" parTransId="{6CA70C87-9C0F-4B29-BF4A-B10D1E890DD7}" sibTransId="{D1E423BE-7A92-4719-81F5-2E959481BBC1}"/>
    <dgm:cxn modelId="{B4FF4400-86ED-41DA-AFB7-8F2BD80A874D}" type="presOf" srcId="{359C44DC-8478-4EA0-96B1-8CF68EE66099}" destId="{B6E99760-090C-4105-8CF0-E08E5EE8C8A0}" srcOrd="0" destOrd="0" presId="urn:microsoft.com/office/officeart/2005/8/layout/hierarchy6"/>
    <dgm:cxn modelId="{073F846E-778C-4EFF-99CA-3AEB3DB960FA}" type="presOf" srcId="{4AB4EE93-EDEF-4CB7-8CE6-A5FE3B616664}" destId="{107A963C-5C6E-493A-AC80-21DD048D045B}" srcOrd="0" destOrd="0" presId="urn:microsoft.com/office/officeart/2005/8/layout/hierarchy6"/>
    <dgm:cxn modelId="{520E60B5-BB54-4CEE-ADA1-A4C7CA72DD35}" type="presOf" srcId="{EE451F49-2B26-4650-B5B9-C72E4A7C1F89}" destId="{BE80CFFF-D9B4-453E-ADFC-216CA4B57163}" srcOrd="0" destOrd="0" presId="urn:microsoft.com/office/officeart/2005/8/layout/hierarchy6"/>
    <dgm:cxn modelId="{6F4A00BA-29CC-420B-B18E-EB3EE23F9CE7}" srcId="{8FB62134-F03E-4B79-B385-F3509E8FC867}" destId="{97C7A42A-F95C-4B85-8DE6-2F196722E8AE}" srcOrd="2" destOrd="0" parTransId="{EA3F76C7-E333-4E98-ABF6-94761761DA2A}" sibTransId="{3BD1C1D9-F16E-4C52-BCA9-E62DA408D5E9}"/>
    <dgm:cxn modelId="{4E02DD1E-E018-4CBC-9841-9AE93F2933FB}" type="presOf" srcId="{E1545D38-08EA-4F47-A9C2-7D7EDCE86699}" destId="{21405A43-B028-4BB2-96B8-5E35E5227A58}" srcOrd="0" destOrd="0" presId="urn:microsoft.com/office/officeart/2005/8/layout/hierarchy6"/>
    <dgm:cxn modelId="{ABAB6976-0E48-45ED-90D5-2DD0DC8C3BB7}" srcId="{8FB62134-F03E-4B79-B385-F3509E8FC867}" destId="{FE7604A4-6861-42B0-B707-9BC378F55B37}" srcOrd="1" destOrd="0" parTransId="{C11CD2DC-8CD8-4925-B21D-8CBA929A782D}" sibTransId="{5D4EF8B3-6DC2-4BB8-9476-0555FEC2FD89}"/>
    <dgm:cxn modelId="{B26ACCE9-05BA-4151-8AAE-6376E2548988}" type="presOf" srcId="{1C48A47E-6620-4763-AE9F-160ADC5C86FD}" destId="{0E1BCF13-AAEC-4930-A9F3-6FFCDED6AD48}" srcOrd="0" destOrd="0" presId="urn:microsoft.com/office/officeart/2005/8/layout/hierarchy6"/>
    <dgm:cxn modelId="{78493991-D36B-4550-9296-49734BA541ED}" type="presOf" srcId="{FAB3DC2D-7EA1-4D76-9C1B-C8B15CBDCD87}" destId="{E59B5453-7F86-462E-956F-70597FEF6E1A}" srcOrd="0" destOrd="0" presId="urn:microsoft.com/office/officeart/2005/8/layout/hierarchy6"/>
    <dgm:cxn modelId="{6008D90E-12FD-4A15-B9F8-1E0DB6CDACC6}" type="presOf" srcId="{EFD5A3EC-FABB-4128-B780-DF970571A707}" destId="{A48970B8-86C1-4601-8AA1-7D3877D23C93}" srcOrd="0" destOrd="0" presId="urn:microsoft.com/office/officeart/2005/8/layout/hierarchy6"/>
    <dgm:cxn modelId="{C1C7C83A-4C9C-45F8-8CA5-8711A863B867}" type="presOf" srcId="{37ED7DFF-BE6D-4D51-AE74-71B6E23F9A52}" destId="{704D2F69-D632-4183-8D26-9A43BE6A56F8}" srcOrd="0" destOrd="0" presId="urn:microsoft.com/office/officeart/2005/8/layout/hierarchy6"/>
    <dgm:cxn modelId="{EA859210-BCBD-4662-B2F9-D59C87863A3E}" type="presParOf" srcId="{065FB6DD-D768-4A59-B644-93EFCDEE1D0E}" destId="{B1656B42-4CF0-4A10-9673-684C5F580B62}" srcOrd="0" destOrd="0" presId="urn:microsoft.com/office/officeart/2005/8/layout/hierarchy6"/>
    <dgm:cxn modelId="{73F918AF-92B0-42BA-A706-90654B41E582}" type="presParOf" srcId="{B1656B42-4CF0-4A10-9673-684C5F580B62}" destId="{C8486512-4049-4BB2-8381-A9E4E3993883}" srcOrd="0" destOrd="0" presId="urn:microsoft.com/office/officeart/2005/8/layout/hierarchy6"/>
    <dgm:cxn modelId="{93ACACC8-2C17-446E-BFDB-2D6CE7EBE21C}" type="presParOf" srcId="{B1656B42-4CF0-4A10-9673-684C5F580B62}" destId="{B565000D-CD4F-4587-B7DE-37090AB8B04D}" srcOrd="1" destOrd="0" presId="urn:microsoft.com/office/officeart/2005/8/layout/hierarchy6"/>
    <dgm:cxn modelId="{161AAA0C-D070-4B25-BE7A-030F0D5AAB2A}" type="presParOf" srcId="{B565000D-CD4F-4587-B7DE-37090AB8B04D}" destId="{D58E3ADF-7F45-49AB-A2BF-6E12DB350EEA}" srcOrd="0" destOrd="0" presId="urn:microsoft.com/office/officeart/2005/8/layout/hierarchy6"/>
    <dgm:cxn modelId="{AC95948F-44B9-4CE6-A997-1ECD08E4DAD3}" type="presParOf" srcId="{D58E3ADF-7F45-49AB-A2BF-6E12DB350EEA}" destId="{704D2F69-D632-4183-8D26-9A43BE6A56F8}" srcOrd="0" destOrd="0" presId="urn:microsoft.com/office/officeart/2005/8/layout/hierarchy6"/>
    <dgm:cxn modelId="{68D05FE7-BBAB-4C56-A0FD-B3F8CB20B22C}" type="presParOf" srcId="{D58E3ADF-7F45-49AB-A2BF-6E12DB350EEA}" destId="{CBDC5B53-7928-47A4-84BC-F4D02938DDC1}" srcOrd="1" destOrd="0" presId="urn:microsoft.com/office/officeart/2005/8/layout/hierarchy6"/>
    <dgm:cxn modelId="{C1409301-3473-44E5-B55C-54C0003FE247}" type="presParOf" srcId="{CBDC5B53-7928-47A4-84BC-F4D02938DDC1}" destId="{A48970B8-86C1-4601-8AA1-7D3877D23C93}" srcOrd="0" destOrd="0" presId="urn:microsoft.com/office/officeart/2005/8/layout/hierarchy6"/>
    <dgm:cxn modelId="{C09BAC30-EFCC-4C50-A1FF-B62810935AE7}" type="presParOf" srcId="{CBDC5B53-7928-47A4-84BC-F4D02938DDC1}" destId="{51A6FD8C-2725-4633-83E5-D14AE28FB8EF}" srcOrd="1" destOrd="0" presId="urn:microsoft.com/office/officeart/2005/8/layout/hierarchy6"/>
    <dgm:cxn modelId="{BB7B755C-2505-4E09-B572-CEC8D79C3839}" type="presParOf" srcId="{51A6FD8C-2725-4633-83E5-D14AE28FB8EF}" destId="{107A963C-5C6E-493A-AC80-21DD048D045B}" srcOrd="0" destOrd="0" presId="urn:microsoft.com/office/officeart/2005/8/layout/hierarchy6"/>
    <dgm:cxn modelId="{C162F4C6-3BD5-4724-A25B-9F2CE27D1FE1}" type="presParOf" srcId="{51A6FD8C-2725-4633-83E5-D14AE28FB8EF}" destId="{075A58FE-DFD5-4F14-81EE-E6BD9B9B20F9}" srcOrd="1" destOrd="0" presId="urn:microsoft.com/office/officeart/2005/8/layout/hierarchy6"/>
    <dgm:cxn modelId="{2F0A477A-607B-457C-AD85-55695F07595A}" type="presParOf" srcId="{075A58FE-DFD5-4F14-81EE-E6BD9B9B20F9}" destId="{B6E99760-090C-4105-8CF0-E08E5EE8C8A0}" srcOrd="0" destOrd="0" presId="urn:microsoft.com/office/officeart/2005/8/layout/hierarchy6"/>
    <dgm:cxn modelId="{895C830A-F111-48EF-9584-A2D8762EB0A8}" type="presParOf" srcId="{075A58FE-DFD5-4F14-81EE-E6BD9B9B20F9}" destId="{DF01BE5A-80A6-4A43-850E-AA2C3EA3DC64}" srcOrd="1" destOrd="0" presId="urn:microsoft.com/office/officeart/2005/8/layout/hierarchy6"/>
    <dgm:cxn modelId="{079249DF-5713-44D4-934B-DE5005545A72}" type="presParOf" srcId="{DF01BE5A-80A6-4A43-850E-AA2C3EA3DC64}" destId="{0E1BCF13-AAEC-4930-A9F3-6FFCDED6AD48}" srcOrd="0" destOrd="0" presId="urn:microsoft.com/office/officeart/2005/8/layout/hierarchy6"/>
    <dgm:cxn modelId="{A315D4EB-2BC8-4BF2-B756-00AAAD08A7B8}" type="presParOf" srcId="{DF01BE5A-80A6-4A43-850E-AA2C3EA3DC64}" destId="{11AF3E91-6FFF-4B6B-AA62-F50AAB4EFB71}" srcOrd="1" destOrd="0" presId="urn:microsoft.com/office/officeart/2005/8/layout/hierarchy6"/>
    <dgm:cxn modelId="{37C22303-E4C3-4772-9188-5F2D216F4AF7}" type="presParOf" srcId="{CBDC5B53-7928-47A4-84BC-F4D02938DDC1}" destId="{BE80CFFF-D9B4-453E-ADFC-216CA4B57163}" srcOrd="2" destOrd="0" presId="urn:microsoft.com/office/officeart/2005/8/layout/hierarchy6"/>
    <dgm:cxn modelId="{836C7687-3E64-4288-91D5-33A29AB5682D}" type="presParOf" srcId="{CBDC5B53-7928-47A4-84BC-F4D02938DDC1}" destId="{C98BCA3B-D5CF-4CD8-AB46-7407A6D6E907}" srcOrd="3" destOrd="0" presId="urn:microsoft.com/office/officeart/2005/8/layout/hierarchy6"/>
    <dgm:cxn modelId="{312EAA09-A04D-4DEA-9DB6-18588579ED42}" type="presParOf" srcId="{C98BCA3B-D5CF-4CD8-AB46-7407A6D6E907}" destId="{21405A43-B028-4BB2-96B8-5E35E5227A58}" srcOrd="0" destOrd="0" presId="urn:microsoft.com/office/officeart/2005/8/layout/hierarchy6"/>
    <dgm:cxn modelId="{E72C6452-D059-4A59-B604-85D257A360B4}" type="presParOf" srcId="{C98BCA3B-D5CF-4CD8-AB46-7407A6D6E907}" destId="{8358F9DC-ED8A-4DDB-AF27-8D61CE63C4A6}" srcOrd="1" destOrd="0" presId="urn:microsoft.com/office/officeart/2005/8/layout/hierarchy6"/>
    <dgm:cxn modelId="{280A0084-A2F6-4FD6-857B-6A3EBC4AB244}" type="presParOf" srcId="{8358F9DC-ED8A-4DDB-AF27-8D61CE63C4A6}" destId="{40D3F98C-56A3-4616-BB65-448995B8ADB0}" srcOrd="0" destOrd="0" presId="urn:microsoft.com/office/officeart/2005/8/layout/hierarchy6"/>
    <dgm:cxn modelId="{0C1A6C0A-0AE9-4091-A95E-24E11610398B}" type="presParOf" srcId="{8358F9DC-ED8A-4DDB-AF27-8D61CE63C4A6}" destId="{FE6DEC71-2B35-4133-A4C3-C036FC9D1860}" srcOrd="1" destOrd="0" presId="urn:microsoft.com/office/officeart/2005/8/layout/hierarchy6"/>
    <dgm:cxn modelId="{C0AC8BC4-F0E9-4726-AA99-79CD26495707}" type="presParOf" srcId="{FE6DEC71-2B35-4133-A4C3-C036FC9D1860}" destId="{E59B5453-7F86-462E-956F-70597FEF6E1A}" srcOrd="0" destOrd="0" presId="urn:microsoft.com/office/officeart/2005/8/layout/hierarchy6"/>
    <dgm:cxn modelId="{674D2DD5-76B9-4C24-B384-CBA023E63582}" type="presParOf" srcId="{FE6DEC71-2B35-4133-A4C3-C036FC9D1860}" destId="{05CEBB7B-6369-4C56-8C08-52BFBA030773}" srcOrd="1" destOrd="0" presId="urn:microsoft.com/office/officeart/2005/8/layout/hierarchy6"/>
    <dgm:cxn modelId="{7C80B89F-B993-4C21-A143-633C2EC41302}" type="presParOf" srcId="{065FB6DD-D768-4A59-B644-93EFCDEE1D0E}" destId="{4FE917A5-CF32-424A-B432-30785FCFD88F}" srcOrd="1" destOrd="0" presId="urn:microsoft.com/office/officeart/2005/8/layout/hierarchy6"/>
    <dgm:cxn modelId="{D37CC8E8-C08D-4D35-9515-B0921C99DBF1}" type="presParOf" srcId="{4FE917A5-CF32-424A-B432-30785FCFD88F}" destId="{D5E915DB-CDDF-462E-9064-1B5411CD11A5}" srcOrd="0" destOrd="0" presId="urn:microsoft.com/office/officeart/2005/8/layout/hierarchy6"/>
    <dgm:cxn modelId="{819C9145-01A1-49A9-B301-FCEADA51FBCE}" type="presParOf" srcId="{D5E915DB-CDDF-462E-9064-1B5411CD11A5}" destId="{B7C53DB1-B436-4FB7-904E-0DFBF77B6643}" srcOrd="0" destOrd="0" presId="urn:microsoft.com/office/officeart/2005/8/layout/hierarchy6"/>
    <dgm:cxn modelId="{D3C92F23-C2B5-499F-935C-161E1B71F041}" type="presParOf" srcId="{D5E915DB-CDDF-462E-9064-1B5411CD11A5}" destId="{B19D7D53-B73D-4932-92C6-2BE366C2BA5C}" srcOrd="1" destOrd="0" presId="urn:microsoft.com/office/officeart/2005/8/layout/hierarchy6"/>
    <dgm:cxn modelId="{5FC1ABCE-DEA2-4E5B-AA31-C2CA717EAB61}" type="presParOf" srcId="{4FE917A5-CF32-424A-B432-30785FCFD88F}" destId="{6075486C-49C5-4C75-A291-373E5A279692}" srcOrd="1" destOrd="0" presId="urn:microsoft.com/office/officeart/2005/8/layout/hierarchy6"/>
    <dgm:cxn modelId="{32919185-D190-43D1-B447-2001AA16CAB4}" type="presParOf" srcId="{6075486C-49C5-4C75-A291-373E5A279692}" destId="{CCEC0438-9070-4941-AFC2-96FC8E09561C}" srcOrd="0" destOrd="0" presId="urn:microsoft.com/office/officeart/2005/8/layout/hierarchy6"/>
    <dgm:cxn modelId="{6C145793-D045-4521-A96B-14E4B26DF989}" type="presParOf" srcId="{4FE917A5-CF32-424A-B432-30785FCFD88F}" destId="{42E4A82B-F030-4B47-AC41-A4BE14074F9C}" srcOrd="2" destOrd="0" presId="urn:microsoft.com/office/officeart/2005/8/layout/hierarchy6"/>
    <dgm:cxn modelId="{36B864C2-3375-4697-9358-16B3BEB016AB}" type="presParOf" srcId="{42E4A82B-F030-4B47-AC41-A4BE14074F9C}" destId="{0A7B5479-5667-4BC8-9C47-9989D798ABE0}" srcOrd="0" destOrd="0" presId="urn:microsoft.com/office/officeart/2005/8/layout/hierarchy6"/>
    <dgm:cxn modelId="{CBF01C0F-B2DA-46D8-8664-3CE95F00B706}" type="presParOf" srcId="{42E4A82B-F030-4B47-AC41-A4BE14074F9C}" destId="{6BDE13E1-BB9A-475A-A108-297308478E67}" srcOrd="1" destOrd="0" presId="urn:microsoft.com/office/officeart/2005/8/layout/hierarchy6"/>
    <dgm:cxn modelId="{B8F3C806-51A8-4C9A-9FDC-5EFB8206C46E}" type="presParOf" srcId="{4FE917A5-CF32-424A-B432-30785FCFD88F}" destId="{63C74047-A75B-4B1B-A618-0AD9F1582735}" srcOrd="3" destOrd="0" presId="urn:microsoft.com/office/officeart/2005/8/layout/hierarchy6"/>
    <dgm:cxn modelId="{62861589-E32E-4C62-889D-E4BD456E601C}" type="presParOf" srcId="{63C74047-A75B-4B1B-A618-0AD9F1582735}" destId="{5CB58D7D-C564-419A-9179-FDCCDB77891C}" srcOrd="0" destOrd="0" presId="urn:microsoft.com/office/officeart/2005/8/layout/hierarchy6"/>
    <dgm:cxn modelId="{B710365D-A425-415A-AEEE-35756B6DDB54}" type="presParOf" srcId="{4FE917A5-CF32-424A-B432-30785FCFD88F}" destId="{186DE3EA-ABBD-4159-8FC6-DE0DDE98D9EF}" srcOrd="4" destOrd="0" presId="urn:microsoft.com/office/officeart/2005/8/layout/hierarchy6"/>
    <dgm:cxn modelId="{0DCF40EF-49FA-4A22-AAC8-43F45F899CC0}" type="presParOf" srcId="{186DE3EA-ABBD-4159-8FC6-DE0DDE98D9EF}" destId="{A815154C-E469-4D24-B0C1-C411E6342D8B}" srcOrd="0" destOrd="0" presId="urn:microsoft.com/office/officeart/2005/8/layout/hierarchy6"/>
    <dgm:cxn modelId="{582C45E0-68BC-4B3E-B112-1B135C58B23F}" type="presParOf" srcId="{186DE3EA-ABBD-4159-8FC6-DE0DDE98D9EF}" destId="{B91B7123-C939-438D-81B2-57F0F88FBD5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B62134-F03E-4B79-B385-F3509E8FC86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37ED7DFF-BE6D-4D51-AE74-71B6E23F9A52}">
      <dgm:prSet phldrT="[Text]" custT="1"/>
      <dgm:spPr/>
      <dgm:t>
        <a:bodyPr/>
        <a:lstStyle/>
        <a:p>
          <a:r>
            <a:rPr lang="de-AT" sz="1000" dirty="0" smtClean="0"/>
            <a:t>Score</a:t>
          </a:r>
          <a:endParaRPr lang="de-AT" sz="1000" dirty="0"/>
        </a:p>
      </dgm:t>
    </dgm:pt>
    <dgm:pt modelId="{C870058C-66D6-4ECD-8A46-11866EC304EE}" type="parTrans" cxnId="{3512E875-0732-4C6F-BB2D-53116B7188E2}">
      <dgm:prSet/>
      <dgm:spPr/>
      <dgm:t>
        <a:bodyPr/>
        <a:lstStyle/>
        <a:p>
          <a:endParaRPr lang="de-AT"/>
        </a:p>
      </dgm:t>
    </dgm:pt>
    <dgm:pt modelId="{844A532D-4476-44D9-9C82-88EDF67F46C0}" type="sibTrans" cxnId="{3512E875-0732-4C6F-BB2D-53116B7188E2}">
      <dgm:prSet/>
      <dgm:spPr/>
      <dgm:t>
        <a:bodyPr/>
        <a:lstStyle/>
        <a:p>
          <a:endParaRPr lang="de-AT"/>
        </a:p>
      </dgm:t>
    </dgm:pt>
    <dgm:pt modelId="{4AB4EE93-EDEF-4CB7-8CE6-A5FE3B616664}">
      <dgm:prSet phldrT="[Text]"/>
      <dgm:spPr/>
      <dgm:t>
        <a:bodyPr/>
        <a:lstStyle/>
        <a:p>
          <a:r>
            <a:rPr lang="de-AT" dirty="0" smtClean="0"/>
            <a:t>Spielergebnis</a:t>
          </a:r>
          <a:endParaRPr lang="de-AT" dirty="0"/>
        </a:p>
      </dgm:t>
    </dgm:pt>
    <dgm:pt modelId="{EFD5A3EC-FABB-4128-B780-DF970571A707}" type="parTrans" cxnId="{51EAAA7E-9AA4-4967-966B-C1400339218A}">
      <dgm:prSet/>
      <dgm:spPr/>
      <dgm:t>
        <a:bodyPr/>
        <a:lstStyle/>
        <a:p>
          <a:endParaRPr lang="de-AT"/>
        </a:p>
      </dgm:t>
    </dgm:pt>
    <dgm:pt modelId="{B66E4474-BA86-44D5-BA44-7C4536124838}" type="sibTrans" cxnId="{51EAAA7E-9AA4-4967-966B-C1400339218A}">
      <dgm:prSet/>
      <dgm:spPr/>
      <dgm:t>
        <a:bodyPr/>
        <a:lstStyle/>
        <a:p>
          <a:endParaRPr lang="de-AT"/>
        </a:p>
      </dgm:t>
    </dgm:pt>
    <dgm:pt modelId="{1C48A47E-6620-4763-AE9F-160ADC5C86FD}">
      <dgm:prSet phldrT="[Text]"/>
      <dgm:spPr/>
      <dgm:t>
        <a:bodyPr/>
        <a:lstStyle/>
        <a:p>
          <a:r>
            <a:rPr lang="de-AT" dirty="0" smtClean="0"/>
            <a:t>Eintragen</a:t>
          </a:r>
          <a:endParaRPr lang="de-AT" dirty="0"/>
        </a:p>
      </dgm:t>
    </dgm:pt>
    <dgm:pt modelId="{359C44DC-8478-4EA0-96B1-8CF68EE66099}" type="parTrans" cxnId="{A878398D-A9FE-4C7A-A1D6-0B5E817DDD41}">
      <dgm:prSet/>
      <dgm:spPr/>
      <dgm:t>
        <a:bodyPr/>
        <a:lstStyle/>
        <a:p>
          <a:endParaRPr lang="de-AT"/>
        </a:p>
      </dgm:t>
    </dgm:pt>
    <dgm:pt modelId="{E772A9D9-EF31-4D01-9EB8-2F5B30EAF7BD}" type="sibTrans" cxnId="{A878398D-A9FE-4C7A-A1D6-0B5E817DDD41}">
      <dgm:prSet/>
      <dgm:spPr/>
      <dgm:t>
        <a:bodyPr/>
        <a:lstStyle/>
        <a:p>
          <a:endParaRPr lang="de-AT"/>
        </a:p>
      </dgm:t>
    </dgm:pt>
    <dgm:pt modelId="{E1545D38-08EA-4F47-A9C2-7D7EDCE86699}">
      <dgm:prSet phldrT="[Text]"/>
      <dgm:spPr/>
      <dgm:t>
        <a:bodyPr/>
        <a:lstStyle/>
        <a:p>
          <a:r>
            <a:rPr lang="de-AT" dirty="0" smtClean="0"/>
            <a:t>Bestenliste</a:t>
          </a:r>
          <a:endParaRPr lang="de-AT" dirty="0"/>
        </a:p>
      </dgm:t>
    </dgm:pt>
    <dgm:pt modelId="{EE451F49-2B26-4650-B5B9-C72E4A7C1F89}" type="parTrans" cxnId="{18A095CE-3128-440F-ADBB-D6A17A5627BE}">
      <dgm:prSet/>
      <dgm:spPr/>
      <dgm:t>
        <a:bodyPr/>
        <a:lstStyle/>
        <a:p>
          <a:endParaRPr lang="de-AT"/>
        </a:p>
      </dgm:t>
    </dgm:pt>
    <dgm:pt modelId="{2541CA29-CD6D-4B5D-8696-CAA2C5DD0BC9}" type="sibTrans" cxnId="{18A095CE-3128-440F-ADBB-D6A17A5627BE}">
      <dgm:prSet/>
      <dgm:spPr/>
      <dgm:t>
        <a:bodyPr/>
        <a:lstStyle/>
        <a:p>
          <a:endParaRPr lang="de-AT"/>
        </a:p>
      </dgm:t>
    </dgm:pt>
    <dgm:pt modelId="{FAB3DC2D-7EA1-4D76-9C1B-C8B15CBDCD87}">
      <dgm:prSet phldrT="[Text]"/>
      <dgm:spPr/>
      <dgm:t>
        <a:bodyPr/>
        <a:lstStyle/>
        <a:p>
          <a:r>
            <a:rPr lang="de-AT" dirty="0" smtClean="0"/>
            <a:t>Anzeigen</a:t>
          </a:r>
          <a:endParaRPr lang="de-AT" dirty="0"/>
        </a:p>
      </dgm:t>
    </dgm:pt>
    <dgm:pt modelId="{4F9875EA-06BC-4BA9-84A6-02719675FF3E}" type="parTrans" cxnId="{70210A41-CB34-496B-856E-D2B10861F710}">
      <dgm:prSet/>
      <dgm:spPr/>
      <dgm:t>
        <a:bodyPr/>
        <a:lstStyle/>
        <a:p>
          <a:endParaRPr lang="de-AT"/>
        </a:p>
      </dgm:t>
    </dgm:pt>
    <dgm:pt modelId="{A5CB3014-8B39-43C6-9F91-A00F5962BE11}" type="sibTrans" cxnId="{70210A41-CB34-496B-856E-D2B10861F710}">
      <dgm:prSet/>
      <dgm:spPr/>
      <dgm:t>
        <a:bodyPr/>
        <a:lstStyle/>
        <a:p>
          <a:endParaRPr lang="de-AT"/>
        </a:p>
      </dgm:t>
    </dgm:pt>
    <dgm:pt modelId="{FE7604A4-6861-42B0-B707-9BC378F55B37}">
      <dgm:prSet phldrT="[Text]"/>
      <dgm:spPr/>
      <dgm:t>
        <a:bodyPr/>
        <a:lstStyle/>
        <a:p>
          <a:r>
            <a:rPr lang="de-AT" dirty="0" smtClean="0"/>
            <a:t>Controller</a:t>
          </a:r>
          <a:endParaRPr lang="de-AT" dirty="0"/>
        </a:p>
      </dgm:t>
    </dgm:pt>
    <dgm:pt modelId="{C11CD2DC-8CD8-4925-B21D-8CBA929A782D}" type="parTrans" cxnId="{ABAB6976-0E48-45ED-90D5-2DD0DC8C3BB7}">
      <dgm:prSet/>
      <dgm:spPr/>
      <dgm:t>
        <a:bodyPr/>
        <a:lstStyle/>
        <a:p>
          <a:endParaRPr lang="de-AT"/>
        </a:p>
      </dgm:t>
    </dgm:pt>
    <dgm:pt modelId="{5D4EF8B3-6DC2-4BB8-9476-0555FEC2FD89}" type="sibTrans" cxnId="{ABAB6976-0E48-45ED-90D5-2DD0DC8C3BB7}">
      <dgm:prSet/>
      <dgm:spPr/>
      <dgm:t>
        <a:bodyPr/>
        <a:lstStyle/>
        <a:p>
          <a:endParaRPr lang="de-AT"/>
        </a:p>
      </dgm:t>
    </dgm:pt>
    <dgm:pt modelId="{97C7A42A-F95C-4B85-8DE6-2F196722E8AE}">
      <dgm:prSet phldrT="[Text]"/>
      <dgm:spPr/>
      <dgm:t>
        <a:bodyPr/>
        <a:lstStyle/>
        <a:p>
          <a:r>
            <a:rPr lang="de-AT" dirty="0" smtClean="0"/>
            <a:t>Model</a:t>
          </a:r>
          <a:endParaRPr lang="de-AT" dirty="0"/>
        </a:p>
      </dgm:t>
    </dgm:pt>
    <dgm:pt modelId="{EA3F76C7-E333-4E98-ABF6-94761761DA2A}" type="parTrans" cxnId="{6F4A00BA-29CC-420B-B18E-EB3EE23F9CE7}">
      <dgm:prSet/>
      <dgm:spPr/>
      <dgm:t>
        <a:bodyPr/>
        <a:lstStyle/>
        <a:p>
          <a:endParaRPr lang="de-AT"/>
        </a:p>
      </dgm:t>
    </dgm:pt>
    <dgm:pt modelId="{3BD1C1D9-F16E-4C52-BCA9-E62DA408D5E9}" type="sibTrans" cxnId="{6F4A00BA-29CC-420B-B18E-EB3EE23F9CE7}">
      <dgm:prSet/>
      <dgm:spPr/>
      <dgm:t>
        <a:bodyPr/>
        <a:lstStyle/>
        <a:p>
          <a:endParaRPr lang="de-AT"/>
        </a:p>
      </dgm:t>
    </dgm:pt>
    <dgm:pt modelId="{457F0E59-0EC7-4262-99F8-E00C3AA98782}">
      <dgm:prSet phldrT="[Text]"/>
      <dgm:spPr/>
      <dgm:t>
        <a:bodyPr/>
        <a:lstStyle/>
        <a:p>
          <a:r>
            <a:rPr lang="de-AT" dirty="0" smtClean="0"/>
            <a:t>View</a:t>
          </a:r>
          <a:endParaRPr lang="de-AT" dirty="0"/>
        </a:p>
      </dgm:t>
    </dgm:pt>
    <dgm:pt modelId="{6CA70C87-9C0F-4B29-BF4A-B10D1E890DD7}" type="parTrans" cxnId="{A2BDE2BA-F5D8-412D-B07C-0DF080664294}">
      <dgm:prSet/>
      <dgm:spPr/>
      <dgm:t>
        <a:bodyPr/>
        <a:lstStyle/>
        <a:p>
          <a:endParaRPr lang="de-AT"/>
        </a:p>
      </dgm:t>
    </dgm:pt>
    <dgm:pt modelId="{D1E423BE-7A92-4719-81F5-2E959481BBC1}" type="sibTrans" cxnId="{A2BDE2BA-F5D8-412D-B07C-0DF080664294}">
      <dgm:prSet/>
      <dgm:spPr/>
      <dgm:t>
        <a:bodyPr/>
        <a:lstStyle/>
        <a:p>
          <a:endParaRPr lang="de-AT"/>
        </a:p>
      </dgm:t>
    </dgm:pt>
    <dgm:pt modelId="{065FB6DD-D768-4A59-B644-93EFCDEE1D0E}" type="pres">
      <dgm:prSet presAssocID="{8FB62134-F03E-4B79-B385-F3509E8FC8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1656B42-4CF0-4A10-9673-684C5F580B62}" type="pres">
      <dgm:prSet presAssocID="{8FB62134-F03E-4B79-B385-F3509E8FC867}" presName="hierFlow" presStyleCnt="0"/>
      <dgm:spPr/>
    </dgm:pt>
    <dgm:pt modelId="{C8486512-4049-4BB2-8381-A9E4E3993883}" type="pres">
      <dgm:prSet presAssocID="{8FB62134-F03E-4B79-B385-F3509E8FC867}" presName="firstBuf" presStyleCnt="0"/>
      <dgm:spPr/>
    </dgm:pt>
    <dgm:pt modelId="{B565000D-CD4F-4587-B7DE-37090AB8B04D}" type="pres">
      <dgm:prSet presAssocID="{8FB62134-F03E-4B79-B385-F3509E8FC8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8E3ADF-7F45-49AB-A2BF-6E12DB350EEA}" type="pres">
      <dgm:prSet presAssocID="{37ED7DFF-BE6D-4D51-AE74-71B6E23F9A52}" presName="Name14" presStyleCnt="0"/>
      <dgm:spPr/>
    </dgm:pt>
    <dgm:pt modelId="{704D2F69-D632-4183-8D26-9A43BE6A56F8}" type="pres">
      <dgm:prSet presAssocID="{37ED7DFF-BE6D-4D51-AE74-71B6E23F9A5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CBDC5B53-7928-47A4-84BC-F4D02938DDC1}" type="pres">
      <dgm:prSet presAssocID="{37ED7DFF-BE6D-4D51-AE74-71B6E23F9A52}" presName="hierChild2" presStyleCnt="0"/>
      <dgm:spPr/>
    </dgm:pt>
    <dgm:pt modelId="{A48970B8-86C1-4601-8AA1-7D3877D23C93}" type="pres">
      <dgm:prSet presAssocID="{EFD5A3EC-FABB-4128-B780-DF970571A707}" presName="Name19" presStyleLbl="parChTrans1D2" presStyleIdx="0" presStyleCnt="2"/>
      <dgm:spPr/>
      <dgm:t>
        <a:bodyPr/>
        <a:lstStyle/>
        <a:p>
          <a:endParaRPr lang="de-AT"/>
        </a:p>
      </dgm:t>
    </dgm:pt>
    <dgm:pt modelId="{51A6FD8C-2725-4633-83E5-D14AE28FB8EF}" type="pres">
      <dgm:prSet presAssocID="{4AB4EE93-EDEF-4CB7-8CE6-A5FE3B616664}" presName="Name21" presStyleCnt="0"/>
      <dgm:spPr/>
    </dgm:pt>
    <dgm:pt modelId="{107A963C-5C6E-493A-AC80-21DD048D045B}" type="pres">
      <dgm:prSet presAssocID="{4AB4EE93-EDEF-4CB7-8CE6-A5FE3B616664}" presName="level2Shape" presStyleLbl="node2" presStyleIdx="0" presStyleCnt="2"/>
      <dgm:spPr/>
      <dgm:t>
        <a:bodyPr/>
        <a:lstStyle/>
        <a:p>
          <a:endParaRPr lang="de-AT"/>
        </a:p>
      </dgm:t>
    </dgm:pt>
    <dgm:pt modelId="{075A58FE-DFD5-4F14-81EE-E6BD9B9B20F9}" type="pres">
      <dgm:prSet presAssocID="{4AB4EE93-EDEF-4CB7-8CE6-A5FE3B616664}" presName="hierChild3" presStyleCnt="0"/>
      <dgm:spPr/>
    </dgm:pt>
    <dgm:pt modelId="{B6E99760-090C-4105-8CF0-E08E5EE8C8A0}" type="pres">
      <dgm:prSet presAssocID="{359C44DC-8478-4EA0-96B1-8CF68EE66099}" presName="Name19" presStyleLbl="parChTrans1D3" presStyleIdx="0" presStyleCnt="2"/>
      <dgm:spPr/>
      <dgm:t>
        <a:bodyPr/>
        <a:lstStyle/>
        <a:p>
          <a:endParaRPr lang="de-AT"/>
        </a:p>
      </dgm:t>
    </dgm:pt>
    <dgm:pt modelId="{DF01BE5A-80A6-4A43-850E-AA2C3EA3DC64}" type="pres">
      <dgm:prSet presAssocID="{1C48A47E-6620-4763-AE9F-160ADC5C86FD}" presName="Name21" presStyleCnt="0"/>
      <dgm:spPr/>
    </dgm:pt>
    <dgm:pt modelId="{0E1BCF13-AAEC-4930-A9F3-6FFCDED6AD48}" type="pres">
      <dgm:prSet presAssocID="{1C48A47E-6620-4763-AE9F-160ADC5C86FD}" presName="level2Shape" presStyleLbl="node3" presStyleIdx="0" presStyleCnt="2"/>
      <dgm:spPr/>
      <dgm:t>
        <a:bodyPr/>
        <a:lstStyle/>
        <a:p>
          <a:endParaRPr lang="de-AT"/>
        </a:p>
      </dgm:t>
    </dgm:pt>
    <dgm:pt modelId="{11AF3E91-6FFF-4B6B-AA62-F50AAB4EFB71}" type="pres">
      <dgm:prSet presAssocID="{1C48A47E-6620-4763-AE9F-160ADC5C86FD}" presName="hierChild3" presStyleCnt="0"/>
      <dgm:spPr/>
    </dgm:pt>
    <dgm:pt modelId="{BE80CFFF-D9B4-453E-ADFC-216CA4B57163}" type="pres">
      <dgm:prSet presAssocID="{EE451F49-2B26-4650-B5B9-C72E4A7C1F89}" presName="Name19" presStyleLbl="parChTrans1D2" presStyleIdx="1" presStyleCnt="2"/>
      <dgm:spPr/>
      <dgm:t>
        <a:bodyPr/>
        <a:lstStyle/>
        <a:p>
          <a:endParaRPr lang="de-AT"/>
        </a:p>
      </dgm:t>
    </dgm:pt>
    <dgm:pt modelId="{C98BCA3B-D5CF-4CD8-AB46-7407A6D6E907}" type="pres">
      <dgm:prSet presAssocID="{E1545D38-08EA-4F47-A9C2-7D7EDCE86699}" presName="Name21" presStyleCnt="0"/>
      <dgm:spPr/>
    </dgm:pt>
    <dgm:pt modelId="{21405A43-B028-4BB2-96B8-5E35E5227A58}" type="pres">
      <dgm:prSet presAssocID="{E1545D38-08EA-4F47-A9C2-7D7EDCE86699}" presName="level2Shape" presStyleLbl="node2" presStyleIdx="1" presStyleCnt="2"/>
      <dgm:spPr/>
      <dgm:t>
        <a:bodyPr/>
        <a:lstStyle/>
        <a:p>
          <a:endParaRPr lang="de-AT"/>
        </a:p>
      </dgm:t>
    </dgm:pt>
    <dgm:pt modelId="{8358F9DC-ED8A-4DDB-AF27-8D61CE63C4A6}" type="pres">
      <dgm:prSet presAssocID="{E1545D38-08EA-4F47-A9C2-7D7EDCE86699}" presName="hierChild3" presStyleCnt="0"/>
      <dgm:spPr/>
    </dgm:pt>
    <dgm:pt modelId="{40D3F98C-56A3-4616-BB65-448995B8ADB0}" type="pres">
      <dgm:prSet presAssocID="{4F9875EA-06BC-4BA9-84A6-02719675FF3E}" presName="Name19" presStyleLbl="parChTrans1D3" presStyleIdx="1" presStyleCnt="2"/>
      <dgm:spPr/>
      <dgm:t>
        <a:bodyPr/>
        <a:lstStyle/>
        <a:p>
          <a:endParaRPr lang="de-AT"/>
        </a:p>
      </dgm:t>
    </dgm:pt>
    <dgm:pt modelId="{FE6DEC71-2B35-4133-A4C3-C036FC9D1860}" type="pres">
      <dgm:prSet presAssocID="{FAB3DC2D-7EA1-4D76-9C1B-C8B15CBDCD87}" presName="Name21" presStyleCnt="0"/>
      <dgm:spPr/>
    </dgm:pt>
    <dgm:pt modelId="{E59B5453-7F86-462E-956F-70597FEF6E1A}" type="pres">
      <dgm:prSet presAssocID="{FAB3DC2D-7EA1-4D76-9C1B-C8B15CBDCD87}" presName="level2Shape" presStyleLbl="node3" presStyleIdx="1" presStyleCnt="2"/>
      <dgm:spPr/>
      <dgm:t>
        <a:bodyPr/>
        <a:lstStyle/>
        <a:p>
          <a:endParaRPr lang="de-AT"/>
        </a:p>
      </dgm:t>
    </dgm:pt>
    <dgm:pt modelId="{05CEBB7B-6369-4C56-8C08-52BFBA030773}" type="pres">
      <dgm:prSet presAssocID="{FAB3DC2D-7EA1-4D76-9C1B-C8B15CBDCD87}" presName="hierChild3" presStyleCnt="0"/>
      <dgm:spPr/>
    </dgm:pt>
    <dgm:pt modelId="{4FE917A5-CF32-424A-B432-30785FCFD88F}" type="pres">
      <dgm:prSet presAssocID="{8FB62134-F03E-4B79-B385-F3509E8FC867}" presName="bgShapesFlow" presStyleCnt="0"/>
      <dgm:spPr/>
    </dgm:pt>
    <dgm:pt modelId="{D5E915DB-CDDF-462E-9064-1B5411CD11A5}" type="pres">
      <dgm:prSet presAssocID="{FE7604A4-6861-42B0-B707-9BC378F55B37}" presName="rectComp" presStyleCnt="0"/>
      <dgm:spPr/>
    </dgm:pt>
    <dgm:pt modelId="{B7C53DB1-B436-4FB7-904E-0DFBF77B6643}" type="pres">
      <dgm:prSet presAssocID="{FE7604A4-6861-42B0-B707-9BC378F55B37}" presName="bgRect" presStyleLbl="bgShp" presStyleIdx="0" presStyleCnt="3"/>
      <dgm:spPr/>
      <dgm:t>
        <a:bodyPr/>
        <a:lstStyle/>
        <a:p>
          <a:endParaRPr lang="de-AT"/>
        </a:p>
      </dgm:t>
    </dgm:pt>
    <dgm:pt modelId="{B19D7D53-B73D-4932-92C6-2BE366C2BA5C}" type="pres">
      <dgm:prSet presAssocID="{FE7604A4-6861-42B0-B707-9BC378F55B37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075486C-49C5-4C75-A291-373E5A279692}" type="pres">
      <dgm:prSet presAssocID="{FE7604A4-6861-42B0-B707-9BC378F55B37}" presName="spComp" presStyleCnt="0"/>
      <dgm:spPr/>
    </dgm:pt>
    <dgm:pt modelId="{CCEC0438-9070-4941-AFC2-96FC8E09561C}" type="pres">
      <dgm:prSet presAssocID="{FE7604A4-6861-42B0-B707-9BC378F55B37}" presName="vSp" presStyleCnt="0"/>
      <dgm:spPr/>
    </dgm:pt>
    <dgm:pt modelId="{42E4A82B-F030-4B47-AC41-A4BE14074F9C}" type="pres">
      <dgm:prSet presAssocID="{97C7A42A-F95C-4B85-8DE6-2F196722E8AE}" presName="rectComp" presStyleCnt="0"/>
      <dgm:spPr/>
    </dgm:pt>
    <dgm:pt modelId="{0A7B5479-5667-4BC8-9C47-9989D798ABE0}" type="pres">
      <dgm:prSet presAssocID="{97C7A42A-F95C-4B85-8DE6-2F196722E8AE}" presName="bgRect" presStyleLbl="bgShp" presStyleIdx="1" presStyleCnt="3"/>
      <dgm:spPr/>
      <dgm:t>
        <a:bodyPr/>
        <a:lstStyle/>
        <a:p>
          <a:endParaRPr lang="de-AT"/>
        </a:p>
      </dgm:t>
    </dgm:pt>
    <dgm:pt modelId="{6BDE13E1-BB9A-475A-A108-297308478E67}" type="pres">
      <dgm:prSet presAssocID="{97C7A42A-F95C-4B85-8DE6-2F196722E8A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3C74047-A75B-4B1B-A618-0AD9F1582735}" type="pres">
      <dgm:prSet presAssocID="{97C7A42A-F95C-4B85-8DE6-2F196722E8AE}" presName="spComp" presStyleCnt="0"/>
      <dgm:spPr/>
    </dgm:pt>
    <dgm:pt modelId="{5CB58D7D-C564-419A-9179-FDCCDB77891C}" type="pres">
      <dgm:prSet presAssocID="{97C7A42A-F95C-4B85-8DE6-2F196722E8AE}" presName="vSp" presStyleCnt="0"/>
      <dgm:spPr/>
    </dgm:pt>
    <dgm:pt modelId="{186DE3EA-ABBD-4159-8FC6-DE0DDE98D9EF}" type="pres">
      <dgm:prSet presAssocID="{457F0E59-0EC7-4262-99F8-E00C3AA98782}" presName="rectComp" presStyleCnt="0"/>
      <dgm:spPr/>
    </dgm:pt>
    <dgm:pt modelId="{A815154C-E469-4D24-B0C1-C411E6342D8B}" type="pres">
      <dgm:prSet presAssocID="{457F0E59-0EC7-4262-99F8-E00C3AA98782}" presName="bgRect" presStyleLbl="bgShp" presStyleIdx="2" presStyleCnt="3"/>
      <dgm:spPr/>
      <dgm:t>
        <a:bodyPr/>
        <a:lstStyle/>
        <a:p>
          <a:endParaRPr lang="de-AT"/>
        </a:p>
      </dgm:t>
    </dgm:pt>
    <dgm:pt modelId="{B91B7123-C939-438D-81B2-57F0F88FBD52}" type="pres">
      <dgm:prSet presAssocID="{457F0E59-0EC7-4262-99F8-E00C3AA9878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CDB21D25-82D3-4359-A382-445F2DF40109}" type="presOf" srcId="{4AB4EE93-EDEF-4CB7-8CE6-A5FE3B616664}" destId="{107A963C-5C6E-493A-AC80-21DD048D045B}" srcOrd="0" destOrd="0" presId="urn:microsoft.com/office/officeart/2005/8/layout/hierarchy6"/>
    <dgm:cxn modelId="{0193C344-4C0D-4319-9721-536B93C5A01B}" type="presOf" srcId="{8FB62134-F03E-4B79-B385-F3509E8FC867}" destId="{065FB6DD-D768-4A59-B644-93EFCDEE1D0E}" srcOrd="0" destOrd="0" presId="urn:microsoft.com/office/officeart/2005/8/layout/hierarchy6"/>
    <dgm:cxn modelId="{ABAB6976-0E48-45ED-90D5-2DD0DC8C3BB7}" srcId="{8FB62134-F03E-4B79-B385-F3509E8FC867}" destId="{FE7604A4-6861-42B0-B707-9BC378F55B37}" srcOrd="1" destOrd="0" parTransId="{C11CD2DC-8CD8-4925-B21D-8CBA929A782D}" sibTransId="{5D4EF8B3-6DC2-4BB8-9476-0555FEC2FD89}"/>
    <dgm:cxn modelId="{3789B0CD-284D-4FD8-9A99-1CAE6E657BF6}" type="presOf" srcId="{E1545D38-08EA-4F47-A9C2-7D7EDCE86699}" destId="{21405A43-B028-4BB2-96B8-5E35E5227A58}" srcOrd="0" destOrd="0" presId="urn:microsoft.com/office/officeart/2005/8/layout/hierarchy6"/>
    <dgm:cxn modelId="{A8C0E743-4D34-4E3D-A7A5-C453F032E7CF}" type="presOf" srcId="{FAB3DC2D-7EA1-4D76-9C1B-C8B15CBDCD87}" destId="{E59B5453-7F86-462E-956F-70597FEF6E1A}" srcOrd="0" destOrd="0" presId="urn:microsoft.com/office/officeart/2005/8/layout/hierarchy6"/>
    <dgm:cxn modelId="{3512E875-0732-4C6F-BB2D-53116B7188E2}" srcId="{8FB62134-F03E-4B79-B385-F3509E8FC867}" destId="{37ED7DFF-BE6D-4D51-AE74-71B6E23F9A52}" srcOrd="0" destOrd="0" parTransId="{C870058C-66D6-4ECD-8A46-11866EC304EE}" sibTransId="{844A532D-4476-44D9-9C82-88EDF67F46C0}"/>
    <dgm:cxn modelId="{29941652-29EE-411B-A6E8-E1253DAF7459}" type="presOf" srcId="{97C7A42A-F95C-4B85-8DE6-2F196722E8AE}" destId="{0A7B5479-5667-4BC8-9C47-9989D798ABE0}" srcOrd="0" destOrd="0" presId="urn:microsoft.com/office/officeart/2005/8/layout/hierarchy6"/>
    <dgm:cxn modelId="{A7E2107A-666A-4D02-9A48-94F76B063F60}" type="presOf" srcId="{97C7A42A-F95C-4B85-8DE6-2F196722E8AE}" destId="{6BDE13E1-BB9A-475A-A108-297308478E67}" srcOrd="1" destOrd="0" presId="urn:microsoft.com/office/officeart/2005/8/layout/hierarchy6"/>
    <dgm:cxn modelId="{99276C5F-C82E-49D4-8472-E6EE0AB40E18}" type="presOf" srcId="{1C48A47E-6620-4763-AE9F-160ADC5C86FD}" destId="{0E1BCF13-AAEC-4930-A9F3-6FFCDED6AD48}" srcOrd="0" destOrd="0" presId="urn:microsoft.com/office/officeart/2005/8/layout/hierarchy6"/>
    <dgm:cxn modelId="{EC9CB20F-38E9-496A-B016-22668FEF1C88}" type="presOf" srcId="{4F9875EA-06BC-4BA9-84A6-02719675FF3E}" destId="{40D3F98C-56A3-4616-BB65-448995B8ADB0}" srcOrd="0" destOrd="0" presId="urn:microsoft.com/office/officeart/2005/8/layout/hierarchy6"/>
    <dgm:cxn modelId="{6F4A00BA-29CC-420B-B18E-EB3EE23F9CE7}" srcId="{8FB62134-F03E-4B79-B385-F3509E8FC867}" destId="{97C7A42A-F95C-4B85-8DE6-2F196722E8AE}" srcOrd="2" destOrd="0" parTransId="{EA3F76C7-E333-4E98-ABF6-94761761DA2A}" sibTransId="{3BD1C1D9-F16E-4C52-BCA9-E62DA408D5E9}"/>
    <dgm:cxn modelId="{0F339F7E-CE53-428D-BEB4-5ACBDBAECC86}" type="presOf" srcId="{EE451F49-2B26-4650-B5B9-C72E4A7C1F89}" destId="{BE80CFFF-D9B4-453E-ADFC-216CA4B57163}" srcOrd="0" destOrd="0" presId="urn:microsoft.com/office/officeart/2005/8/layout/hierarchy6"/>
    <dgm:cxn modelId="{18A095CE-3128-440F-ADBB-D6A17A5627BE}" srcId="{37ED7DFF-BE6D-4D51-AE74-71B6E23F9A52}" destId="{E1545D38-08EA-4F47-A9C2-7D7EDCE86699}" srcOrd="1" destOrd="0" parTransId="{EE451F49-2B26-4650-B5B9-C72E4A7C1F89}" sibTransId="{2541CA29-CD6D-4B5D-8696-CAA2C5DD0BC9}"/>
    <dgm:cxn modelId="{107AC7C5-97CF-45EF-BE3B-EA97087C4679}" type="presOf" srcId="{FE7604A4-6861-42B0-B707-9BC378F55B37}" destId="{B7C53DB1-B436-4FB7-904E-0DFBF77B6643}" srcOrd="0" destOrd="0" presId="urn:microsoft.com/office/officeart/2005/8/layout/hierarchy6"/>
    <dgm:cxn modelId="{6E031F81-C60C-436D-8CCC-01B9E1909AF8}" type="presOf" srcId="{37ED7DFF-BE6D-4D51-AE74-71B6E23F9A52}" destId="{704D2F69-D632-4183-8D26-9A43BE6A56F8}" srcOrd="0" destOrd="0" presId="urn:microsoft.com/office/officeart/2005/8/layout/hierarchy6"/>
    <dgm:cxn modelId="{BA4226D1-DB5D-48F1-8B40-1759CDFDABCA}" type="presOf" srcId="{359C44DC-8478-4EA0-96B1-8CF68EE66099}" destId="{B6E99760-090C-4105-8CF0-E08E5EE8C8A0}" srcOrd="0" destOrd="0" presId="urn:microsoft.com/office/officeart/2005/8/layout/hierarchy6"/>
    <dgm:cxn modelId="{FC1467BA-4B77-40C7-A2FA-B41252611891}" type="presOf" srcId="{FE7604A4-6861-42B0-B707-9BC378F55B37}" destId="{B19D7D53-B73D-4932-92C6-2BE366C2BA5C}" srcOrd="1" destOrd="0" presId="urn:microsoft.com/office/officeart/2005/8/layout/hierarchy6"/>
    <dgm:cxn modelId="{3FFFDF68-8ADC-408D-A7C8-7305609851F9}" type="presOf" srcId="{457F0E59-0EC7-4262-99F8-E00C3AA98782}" destId="{B91B7123-C939-438D-81B2-57F0F88FBD52}" srcOrd="1" destOrd="0" presId="urn:microsoft.com/office/officeart/2005/8/layout/hierarchy6"/>
    <dgm:cxn modelId="{51EAAA7E-9AA4-4967-966B-C1400339218A}" srcId="{37ED7DFF-BE6D-4D51-AE74-71B6E23F9A52}" destId="{4AB4EE93-EDEF-4CB7-8CE6-A5FE3B616664}" srcOrd="0" destOrd="0" parTransId="{EFD5A3EC-FABB-4128-B780-DF970571A707}" sibTransId="{B66E4474-BA86-44D5-BA44-7C4536124838}"/>
    <dgm:cxn modelId="{A2BDE2BA-F5D8-412D-B07C-0DF080664294}" srcId="{8FB62134-F03E-4B79-B385-F3509E8FC867}" destId="{457F0E59-0EC7-4262-99F8-E00C3AA98782}" srcOrd="3" destOrd="0" parTransId="{6CA70C87-9C0F-4B29-BF4A-B10D1E890DD7}" sibTransId="{D1E423BE-7A92-4719-81F5-2E959481BBC1}"/>
    <dgm:cxn modelId="{A878398D-A9FE-4C7A-A1D6-0B5E817DDD41}" srcId="{4AB4EE93-EDEF-4CB7-8CE6-A5FE3B616664}" destId="{1C48A47E-6620-4763-AE9F-160ADC5C86FD}" srcOrd="0" destOrd="0" parTransId="{359C44DC-8478-4EA0-96B1-8CF68EE66099}" sibTransId="{E772A9D9-EF31-4D01-9EB8-2F5B30EAF7BD}"/>
    <dgm:cxn modelId="{673FF194-3808-4216-AA20-EE59FCEF557B}" type="presOf" srcId="{EFD5A3EC-FABB-4128-B780-DF970571A707}" destId="{A48970B8-86C1-4601-8AA1-7D3877D23C93}" srcOrd="0" destOrd="0" presId="urn:microsoft.com/office/officeart/2005/8/layout/hierarchy6"/>
    <dgm:cxn modelId="{70210A41-CB34-496B-856E-D2B10861F710}" srcId="{E1545D38-08EA-4F47-A9C2-7D7EDCE86699}" destId="{FAB3DC2D-7EA1-4D76-9C1B-C8B15CBDCD87}" srcOrd="0" destOrd="0" parTransId="{4F9875EA-06BC-4BA9-84A6-02719675FF3E}" sibTransId="{A5CB3014-8B39-43C6-9F91-A00F5962BE11}"/>
    <dgm:cxn modelId="{E342D221-1144-4E5A-8E05-CB6D884DD72D}" type="presOf" srcId="{457F0E59-0EC7-4262-99F8-E00C3AA98782}" destId="{A815154C-E469-4D24-B0C1-C411E6342D8B}" srcOrd="0" destOrd="0" presId="urn:microsoft.com/office/officeart/2005/8/layout/hierarchy6"/>
    <dgm:cxn modelId="{26B1F637-EBEB-44A8-8525-700CCE3D827A}" type="presParOf" srcId="{065FB6DD-D768-4A59-B644-93EFCDEE1D0E}" destId="{B1656B42-4CF0-4A10-9673-684C5F580B62}" srcOrd="0" destOrd="0" presId="urn:microsoft.com/office/officeart/2005/8/layout/hierarchy6"/>
    <dgm:cxn modelId="{5171DD4D-9EE4-4FF0-A7E9-11DDE50ACED5}" type="presParOf" srcId="{B1656B42-4CF0-4A10-9673-684C5F580B62}" destId="{C8486512-4049-4BB2-8381-A9E4E3993883}" srcOrd="0" destOrd="0" presId="urn:microsoft.com/office/officeart/2005/8/layout/hierarchy6"/>
    <dgm:cxn modelId="{9D3A376D-13AB-4293-A41F-9B492D6CDFCC}" type="presParOf" srcId="{B1656B42-4CF0-4A10-9673-684C5F580B62}" destId="{B565000D-CD4F-4587-B7DE-37090AB8B04D}" srcOrd="1" destOrd="0" presId="urn:microsoft.com/office/officeart/2005/8/layout/hierarchy6"/>
    <dgm:cxn modelId="{18AD40EE-AC89-412E-B90B-A9CE02725B34}" type="presParOf" srcId="{B565000D-CD4F-4587-B7DE-37090AB8B04D}" destId="{D58E3ADF-7F45-49AB-A2BF-6E12DB350EEA}" srcOrd="0" destOrd="0" presId="urn:microsoft.com/office/officeart/2005/8/layout/hierarchy6"/>
    <dgm:cxn modelId="{09FD6402-F106-4C7D-BEE7-FEF40FC04358}" type="presParOf" srcId="{D58E3ADF-7F45-49AB-A2BF-6E12DB350EEA}" destId="{704D2F69-D632-4183-8D26-9A43BE6A56F8}" srcOrd="0" destOrd="0" presId="urn:microsoft.com/office/officeart/2005/8/layout/hierarchy6"/>
    <dgm:cxn modelId="{B41AEA85-C6AC-4D5A-B669-943CE5A9A5FB}" type="presParOf" srcId="{D58E3ADF-7F45-49AB-A2BF-6E12DB350EEA}" destId="{CBDC5B53-7928-47A4-84BC-F4D02938DDC1}" srcOrd="1" destOrd="0" presId="urn:microsoft.com/office/officeart/2005/8/layout/hierarchy6"/>
    <dgm:cxn modelId="{CFD3392A-3CDD-4B42-8D39-855AC5193EE5}" type="presParOf" srcId="{CBDC5B53-7928-47A4-84BC-F4D02938DDC1}" destId="{A48970B8-86C1-4601-8AA1-7D3877D23C93}" srcOrd="0" destOrd="0" presId="urn:microsoft.com/office/officeart/2005/8/layout/hierarchy6"/>
    <dgm:cxn modelId="{3B81242D-CCC6-4AC1-AC9A-7BCBB3145FF7}" type="presParOf" srcId="{CBDC5B53-7928-47A4-84BC-F4D02938DDC1}" destId="{51A6FD8C-2725-4633-83E5-D14AE28FB8EF}" srcOrd="1" destOrd="0" presId="urn:microsoft.com/office/officeart/2005/8/layout/hierarchy6"/>
    <dgm:cxn modelId="{D887FDEB-C7AD-46C5-8113-7CDF96340D8D}" type="presParOf" srcId="{51A6FD8C-2725-4633-83E5-D14AE28FB8EF}" destId="{107A963C-5C6E-493A-AC80-21DD048D045B}" srcOrd="0" destOrd="0" presId="urn:microsoft.com/office/officeart/2005/8/layout/hierarchy6"/>
    <dgm:cxn modelId="{F8B9FA4B-DC9C-491B-9293-E06A7308AAE0}" type="presParOf" srcId="{51A6FD8C-2725-4633-83E5-D14AE28FB8EF}" destId="{075A58FE-DFD5-4F14-81EE-E6BD9B9B20F9}" srcOrd="1" destOrd="0" presId="urn:microsoft.com/office/officeart/2005/8/layout/hierarchy6"/>
    <dgm:cxn modelId="{56C803B3-7833-4C12-A54E-6808DC19F3DB}" type="presParOf" srcId="{075A58FE-DFD5-4F14-81EE-E6BD9B9B20F9}" destId="{B6E99760-090C-4105-8CF0-E08E5EE8C8A0}" srcOrd="0" destOrd="0" presId="urn:microsoft.com/office/officeart/2005/8/layout/hierarchy6"/>
    <dgm:cxn modelId="{5C59E1F8-070E-403B-B195-2DF13E6CB087}" type="presParOf" srcId="{075A58FE-DFD5-4F14-81EE-E6BD9B9B20F9}" destId="{DF01BE5A-80A6-4A43-850E-AA2C3EA3DC64}" srcOrd="1" destOrd="0" presId="urn:microsoft.com/office/officeart/2005/8/layout/hierarchy6"/>
    <dgm:cxn modelId="{F81419A4-0132-44DA-893C-86DC94F3F131}" type="presParOf" srcId="{DF01BE5A-80A6-4A43-850E-AA2C3EA3DC64}" destId="{0E1BCF13-AAEC-4930-A9F3-6FFCDED6AD48}" srcOrd="0" destOrd="0" presId="urn:microsoft.com/office/officeart/2005/8/layout/hierarchy6"/>
    <dgm:cxn modelId="{DACA3508-E913-491A-A02C-D47578B77C15}" type="presParOf" srcId="{DF01BE5A-80A6-4A43-850E-AA2C3EA3DC64}" destId="{11AF3E91-6FFF-4B6B-AA62-F50AAB4EFB71}" srcOrd="1" destOrd="0" presId="urn:microsoft.com/office/officeart/2005/8/layout/hierarchy6"/>
    <dgm:cxn modelId="{7DDF23D1-961F-488A-9C79-A64E9D5410E1}" type="presParOf" srcId="{CBDC5B53-7928-47A4-84BC-F4D02938DDC1}" destId="{BE80CFFF-D9B4-453E-ADFC-216CA4B57163}" srcOrd="2" destOrd="0" presId="urn:microsoft.com/office/officeart/2005/8/layout/hierarchy6"/>
    <dgm:cxn modelId="{650F8EBD-3E75-43BA-B67F-893B975B0AA1}" type="presParOf" srcId="{CBDC5B53-7928-47A4-84BC-F4D02938DDC1}" destId="{C98BCA3B-D5CF-4CD8-AB46-7407A6D6E907}" srcOrd="3" destOrd="0" presId="urn:microsoft.com/office/officeart/2005/8/layout/hierarchy6"/>
    <dgm:cxn modelId="{A7D09113-A557-47E2-AC3B-2312A2FFAC4B}" type="presParOf" srcId="{C98BCA3B-D5CF-4CD8-AB46-7407A6D6E907}" destId="{21405A43-B028-4BB2-96B8-5E35E5227A58}" srcOrd="0" destOrd="0" presId="urn:microsoft.com/office/officeart/2005/8/layout/hierarchy6"/>
    <dgm:cxn modelId="{E4193E29-C4D7-49A4-B5E3-80E04006390F}" type="presParOf" srcId="{C98BCA3B-D5CF-4CD8-AB46-7407A6D6E907}" destId="{8358F9DC-ED8A-4DDB-AF27-8D61CE63C4A6}" srcOrd="1" destOrd="0" presId="urn:microsoft.com/office/officeart/2005/8/layout/hierarchy6"/>
    <dgm:cxn modelId="{2BACE709-C3F1-4809-9C4E-C51A2D46B733}" type="presParOf" srcId="{8358F9DC-ED8A-4DDB-AF27-8D61CE63C4A6}" destId="{40D3F98C-56A3-4616-BB65-448995B8ADB0}" srcOrd="0" destOrd="0" presId="urn:microsoft.com/office/officeart/2005/8/layout/hierarchy6"/>
    <dgm:cxn modelId="{CA5A7DB4-269C-42A6-A6ED-D904F3A06C63}" type="presParOf" srcId="{8358F9DC-ED8A-4DDB-AF27-8D61CE63C4A6}" destId="{FE6DEC71-2B35-4133-A4C3-C036FC9D1860}" srcOrd="1" destOrd="0" presId="urn:microsoft.com/office/officeart/2005/8/layout/hierarchy6"/>
    <dgm:cxn modelId="{1AAD095F-47EC-4F95-A6AB-0F36412C7880}" type="presParOf" srcId="{FE6DEC71-2B35-4133-A4C3-C036FC9D1860}" destId="{E59B5453-7F86-462E-956F-70597FEF6E1A}" srcOrd="0" destOrd="0" presId="urn:microsoft.com/office/officeart/2005/8/layout/hierarchy6"/>
    <dgm:cxn modelId="{56CCD134-8F06-4230-A063-FC2C0F322AFA}" type="presParOf" srcId="{FE6DEC71-2B35-4133-A4C3-C036FC9D1860}" destId="{05CEBB7B-6369-4C56-8C08-52BFBA030773}" srcOrd="1" destOrd="0" presId="urn:microsoft.com/office/officeart/2005/8/layout/hierarchy6"/>
    <dgm:cxn modelId="{CC9C0785-9463-44E5-B77D-61A76AF5FE2A}" type="presParOf" srcId="{065FB6DD-D768-4A59-B644-93EFCDEE1D0E}" destId="{4FE917A5-CF32-424A-B432-30785FCFD88F}" srcOrd="1" destOrd="0" presId="urn:microsoft.com/office/officeart/2005/8/layout/hierarchy6"/>
    <dgm:cxn modelId="{E0FAB8E1-BD9E-4BA1-96A9-F4CD21DFDA5C}" type="presParOf" srcId="{4FE917A5-CF32-424A-B432-30785FCFD88F}" destId="{D5E915DB-CDDF-462E-9064-1B5411CD11A5}" srcOrd="0" destOrd="0" presId="urn:microsoft.com/office/officeart/2005/8/layout/hierarchy6"/>
    <dgm:cxn modelId="{65DF9500-360F-4E8C-B6F4-BC9FDE392AB9}" type="presParOf" srcId="{D5E915DB-CDDF-462E-9064-1B5411CD11A5}" destId="{B7C53DB1-B436-4FB7-904E-0DFBF77B6643}" srcOrd="0" destOrd="0" presId="urn:microsoft.com/office/officeart/2005/8/layout/hierarchy6"/>
    <dgm:cxn modelId="{DF91E08D-ADBF-46AD-BDD7-796D7EA112CC}" type="presParOf" srcId="{D5E915DB-CDDF-462E-9064-1B5411CD11A5}" destId="{B19D7D53-B73D-4932-92C6-2BE366C2BA5C}" srcOrd="1" destOrd="0" presId="urn:microsoft.com/office/officeart/2005/8/layout/hierarchy6"/>
    <dgm:cxn modelId="{8BCA431D-8EE5-472E-9612-38C83A40B7DE}" type="presParOf" srcId="{4FE917A5-CF32-424A-B432-30785FCFD88F}" destId="{6075486C-49C5-4C75-A291-373E5A279692}" srcOrd="1" destOrd="0" presId="urn:microsoft.com/office/officeart/2005/8/layout/hierarchy6"/>
    <dgm:cxn modelId="{DC428B7F-99F0-40AA-85C7-18506CD13B65}" type="presParOf" srcId="{6075486C-49C5-4C75-A291-373E5A279692}" destId="{CCEC0438-9070-4941-AFC2-96FC8E09561C}" srcOrd="0" destOrd="0" presId="urn:microsoft.com/office/officeart/2005/8/layout/hierarchy6"/>
    <dgm:cxn modelId="{A75D026E-CBF0-40FA-A770-0B93644A03D0}" type="presParOf" srcId="{4FE917A5-CF32-424A-B432-30785FCFD88F}" destId="{42E4A82B-F030-4B47-AC41-A4BE14074F9C}" srcOrd="2" destOrd="0" presId="urn:microsoft.com/office/officeart/2005/8/layout/hierarchy6"/>
    <dgm:cxn modelId="{75DBCE7E-BD78-4B91-B35A-EA8684A7E8DD}" type="presParOf" srcId="{42E4A82B-F030-4B47-AC41-A4BE14074F9C}" destId="{0A7B5479-5667-4BC8-9C47-9989D798ABE0}" srcOrd="0" destOrd="0" presId="urn:microsoft.com/office/officeart/2005/8/layout/hierarchy6"/>
    <dgm:cxn modelId="{57312AFD-7268-4066-AA84-F180579F202F}" type="presParOf" srcId="{42E4A82B-F030-4B47-AC41-A4BE14074F9C}" destId="{6BDE13E1-BB9A-475A-A108-297308478E67}" srcOrd="1" destOrd="0" presId="urn:microsoft.com/office/officeart/2005/8/layout/hierarchy6"/>
    <dgm:cxn modelId="{7DEC53E5-7580-4EFF-A5FB-56FFDC0BB99A}" type="presParOf" srcId="{4FE917A5-CF32-424A-B432-30785FCFD88F}" destId="{63C74047-A75B-4B1B-A618-0AD9F1582735}" srcOrd="3" destOrd="0" presId="urn:microsoft.com/office/officeart/2005/8/layout/hierarchy6"/>
    <dgm:cxn modelId="{F00B983E-1612-4F30-93C4-24A7B9716D09}" type="presParOf" srcId="{63C74047-A75B-4B1B-A618-0AD9F1582735}" destId="{5CB58D7D-C564-419A-9179-FDCCDB77891C}" srcOrd="0" destOrd="0" presId="urn:microsoft.com/office/officeart/2005/8/layout/hierarchy6"/>
    <dgm:cxn modelId="{71B5D4B4-6321-4383-BA7A-D4A608EA5410}" type="presParOf" srcId="{4FE917A5-CF32-424A-B432-30785FCFD88F}" destId="{186DE3EA-ABBD-4159-8FC6-DE0DDE98D9EF}" srcOrd="4" destOrd="0" presId="urn:microsoft.com/office/officeart/2005/8/layout/hierarchy6"/>
    <dgm:cxn modelId="{7C218A13-147A-48F4-8615-0FD27FF35A8E}" type="presParOf" srcId="{186DE3EA-ABBD-4159-8FC6-DE0DDE98D9EF}" destId="{A815154C-E469-4D24-B0C1-C411E6342D8B}" srcOrd="0" destOrd="0" presId="urn:microsoft.com/office/officeart/2005/8/layout/hierarchy6"/>
    <dgm:cxn modelId="{90978E45-5D61-4ECF-B394-A0EB1EAE3459}" type="presParOf" srcId="{186DE3EA-ABBD-4159-8FC6-DE0DDE98D9EF}" destId="{B91B7123-C939-438D-81B2-57F0F88FBD5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B62134-F03E-4B79-B385-F3509E8FC86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37ED7DFF-BE6D-4D51-AE74-71B6E23F9A52}">
      <dgm:prSet phldrT="[Text]" custT="1"/>
      <dgm:spPr/>
      <dgm:t>
        <a:bodyPr/>
        <a:lstStyle/>
        <a:p>
          <a:r>
            <a:rPr lang="de-AT" sz="1000" dirty="0" smtClean="0"/>
            <a:t>Admin</a:t>
          </a:r>
          <a:endParaRPr lang="de-AT" sz="1000" dirty="0"/>
        </a:p>
      </dgm:t>
    </dgm:pt>
    <dgm:pt modelId="{C870058C-66D6-4ECD-8A46-11866EC304EE}" type="parTrans" cxnId="{3512E875-0732-4C6F-BB2D-53116B7188E2}">
      <dgm:prSet/>
      <dgm:spPr/>
      <dgm:t>
        <a:bodyPr/>
        <a:lstStyle/>
        <a:p>
          <a:endParaRPr lang="de-AT"/>
        </a:p>
      </dgm:t>
    </dgm:pt>
    <dgm:pt modelId="{844A532D-4476-44D9-9C82-88EDF67F46C0}" type="sibTrans" cxnId="{3512E875-0732-4C6F-BB2D-53116B7188E2}">
      <dgm:prSet/>
      <dgm:spPr/>
      <dgm:t>
        <a:bodyPr/>
        <a:lstStyle/>
        <a:p>
          <a:endParaRPr lang="de-AT"/>
        </a:p>
      </dgm:t>
    </dgm:pt>
    <dgm:pt modelId="{4AB4EE93-EDEF-4CB7-8CE6-A5FE3B616664}">
      <dgm:prSet phldrT="[Text]"/>
      <dgm:spPr/>
      <dgm:t>
        <a:bodyPr/>
        <a:lstStyle/>
        <a:p>
          <a:r>
            <a:rPr lang="de-AT" dirty="0" smtClean="0"/>
            <a:t>Spielgeschichte</a:t>
          </a:r>
          <a:endParaRPr lang="de-AT" dirty="0"/>
        </a:p>
      </dgm:t>
    </dgm:pt>
    <dgm:pt modelId="{EFD5A3EC-FABB-4128-B780-DF970571A707}" type="parTrans" cxnId="{51EAAA7E-9AA4-4967-966B-C1400339218A}">
      <dgm:prSet/>
      <dgm:spPr/>
      <dgm:t>
        <a:bodyPr/>
        <a:lstStyle/>
        <a:p>
          <a:endParaRPr lang="de-AT"/>
        </a:p>
      </dgm:t>
    </dgm:pt>
    <dgm:pt modelId="{B66E4474-BA86-44D5-BA44-7C4536124838}" type="sibTrans" cxnId="{51EAAA7E-9AA4-4967-966B-C1400339218A}">
      <dgm:prSet/>
      <dgm:spPr/>
      <dgm:t>
        <a:bodyPr/>
        <a:lstStyle/>
        <a:p>
          <a:endParaRPr lang="de-AT"/>
        </a:p>
      </dgm:t>
    </dgm:pt>
    <dgm:pt modelId="{1C48A47E-6620-4763-AE9F-160ADC5C86FD}">
      <dgm:prSet phldrT="[Text]"/>
      <dgm:spPr/>
      <dgm:t>
        <a:bodyPr/>
        <a:lstStyle/>
        <a:p>
          <a:r>
            <a:rPr lang="de-AT" dirty="0" smtClean="0"/>
            <a:t>Log</a:t>
          </a:r>
          <a:endParaRPr lang="de-AT" dirty="0"/>
        </a:p>
      </dgm:t>
    </dgm:pt>
    <dgm:pt modelId="{359C44DC-8478-4EA0-96B1-8CF68EE66099}" type="parTrans" cxnId="{A878398D-A9FE-4C7A-A1D6-0B5E817DDD41}">
      <dgm:prSet/>
      <dgm:spPr/>
      <dgm:t>
        <a:bodyPr/>
        <a:lstStyle/>
        <a:p>
          <a:endParaRPr lang="de-AT"/>
        </a:p>
      </dgm:t>
    </dgm:pt>
    <dgm:pt modelId="{E772A9D9-EF31-4D01-9EB8-2F5B30EAF7BD}" type="sibTrans" cxnId="{A878398D-A9FE-4C7A-A1D6-0B5E817DDD41}">
      <dgm:prSet/>
      <dgm:spPr/>
      <dgm:t>
        <a:bodyPr/>
        <a:lstStyle/>
        <a:p>
          <a:endParaRPr lang="de-AT"/>
        </a:p>
      </dgm:t>
    </dgm:pt>
    <dgm:pt modelId="{54C72B87-B614-4233-B3A6-56B3D1F4E59D}">
      <dgm:prSet phldrT="[Text]"/>
      <dgm:spPr/>
      <dgm:t>
        <a:bodyPr/>
        <a:lstStyle/>
        <a:p>
          <a:r>
            <a:rPr lang="de-AT" dirty="0" smtClean="0"/>
            <a:t>Statistik</a:t>
          </a:r>
          <a:endParaRPr lang="de-AT" dirty="0"/>
        </a:p>
      </dgm:t>
    </dgm:pt>
    <dgm:pt modelId="{56C4AF2E-627E-4728-900E-EB496710945A}" type="parTrans" cxnId="{ADC8D77A-40D3-499E-8BE0-C220208B5AAC}">
      <dgm:prSet/>
      <dgm:spPr/>
      <dgm:t>
        <a:bodyPr/>
        <a:lstStyle/>
        <a:p>
          <a:endParaRPr lang="de-AT"/>
        </a:p>
      </dgm:t>
    </dgm:pt>
    <dgm:pt modelId="{1E1FBDFD-F28B-4553-8686-9E435F9E0F18}" type="sibTrans" cxnId="{ADC8D77A-40D3-499E-8BE0-C220208B5AAC}">
      <dgm:prSet/>
      <dgm:spPr/>
      <dgm:t>
        <a:bodyPr/>
        <a:lstStyle/>
        <a:p>
          <a:endParaRPr lang="de-AT"/>
        </a:p>
      </dgm:t>
    </dgm:pt>
    <dgm:pt modelId="{E1545D38-08EA-4F47-A9C2-7D7EDCE86699}">
      <dgm:prSet phldrT="[Text]"/>
      <dgm:spPr/>
      <dgm:t>
        <a:bodyPr/>
        <a:lstStyle/>
        <a:p>
          <a:r>
            <a:rPr lang="de-AT" smtClean="0"/>
            <a:t>Datenpflege</a:t>
          </a:r>
        </a:p>
        <a:p>
          <a:r>
            <a:rPr lang="de-AT" smtClean="0"/>
            <a:t> 1 je Tabelle</a:t>
          </a:r>
          <a:endParaRPr lang="de-AT" dirty="0"/>
        </a:p>
      </dgm:t>
    </dgm:pt>
    <dgm:pt modelId="{EE451F49-2B26-4650-B5B9-C72E4A7C1F89}" type="parTrans" cxnId="{18A095CE-3128-440F-ADBB-D6A17A5627BE}">
      <dgm:prSet/>
      <dgm:spPr/>
      <dgm:t>
        <a:bodyPr/>
        <a:lstStyle/>
        <a:p>
          <a:endParaRPr lang="de-AT"/>
        </a:p>
      </dgm:t>
    </dgm:pt>
    <dgm:pt modelId="{2541CA29-CD6D-4B5D-8696-CAA2C5DD0BC9}" type="sibTrans" cxnId="{18A095CE-3128-440F-ADBB-D6A17A5627BE}">
      <dgm:prSet/>
      <dgm:spPr/>
      <dgm:t>
        <a:bodyPr/>
        <a:lstStyle/>
        <a:p>
          <a:endParaRPr lang="de-AT"/>
        </a:p>
      </dgm:t>
    </dgm:pt>
    <dgm:pt modelId="{FAB3DC2D-7EA1-4D76-9C1B-C8B15CBDCD87}">
      <dgm:prSet phldrT="[Text]"/>
      <dgm:spPr/>
      <dgm:t>
        <a:bodyPr/>
        <a:lstStyle/>
        <a:p>
          <a:r>
            <a:rPr lang="de-AT" dirty="0" smtClean="0"/>
            <a:t>CRUD per </a:t>
          </a:r>
          <a:r>
            <a:rPr lang="de-AT" dirty="0" err="1" smtClean="0"/>
            <a:t>table</a:t>
          </a:r>
          <a:endParaRPr lang="de-AT" dirty="0"/>
        </a:p>
      </dgm:t>
    </dgm:pt>
    <dgm:pt modelId="{4F9875EA-06BC-4BA9-84A6-02719675FF3E}" type="parTrans" cxnId="{70210A41-CB34-496B-856E-D2B10861F710}">
      <dgm:prSet/>
      <dgm:spPr/>
      <dgm:t>
        <a:bodyPr/>
        <a:lstStyle/>
        <a:p>
          <a:endParaRPr lang="de-AT"/>
        </a:p>
      </dgm:t>
    </dgm:pt>
    <dgm:pt modelId="{A5CB3014-8B39-43C6-9F91-A00F5962BE11}" type="sibTrans" cxnId="{70210A41-CB34-496B-856E-D2B10861F710}">
      <dgm:prSet/>
      <dgm:spPr/>
      <dgm:t>
        <a:bodyPr/>
        <a:lstStyle/>
        <a:p>
          <a:endParaRPr lang="de-AT"/>
        </a:p>
      </dgm:t>
    </dgm:pt>
    <dgm:pt modelId="{FE7604A4-6861-42B0-B707-9BC378F55B37}">
      <dgm:prSet phldrT="[Text]"/>
      <dgm:spPr/>
      <dgm:t>
        <a:bodyPr/>
        <a:lstStyle/>
        <a:p>
          <a:r>
            <a:rPr lang="de-AT" dirty="0" smtClean="0"/>
            <a:t>Controller</a:t>
          </a:r>
          <a:endParaRPr lang="de-AT" dirty="0"/>
        </a:p>
      </dgm:t>
    </dgm:pt>
    <dgm:pt modelId="{C11CD2DC-8CD8-4925-B21D-8CBA929A782D}" type="parTrans" cxnId="{ABAB6976-0E48-45ED-90D5-2DD0DC8C3BB7}">
      <dgm:prSet/>
      <dgm:spPr/>
      <dgm:t>
        <a:bodyPr/>
        <a:lstStyle/>
        <a:p>
          <a:endParaRPr lang="de-AT"/>
        </a:p>
      </dgm:t>
    </dgm:pt>
    <dgm:pt modelId="{5D4EF8B3-6DC2-4BB8-9476-0555FEC2FD89}" type="sibTrans" cxnId="{ABAB6976-0E48-45ED-90D5-2DD0DC8C3BB7}">
      <dgm:prSet/>
      <dgm:spPr/>
      <dgm:t>
        <a:bodyPr/>
        <a:lstStyle/>
        <a:p>
          <a:endParaRPr lang="de-AT"/>
        </a:p>
      </dgm:t>
    </dgm:pt>
    <dgm:pt modelId="{97C7A42A-F95C-4B85-8DE6-2F196722E8AE}">
      <dgm:prSet phldrT="[Text]"/>
      <dgm:spPr/>
      <dgm:t>
        <a:bodyPr/>
        <a:lstStyle/>
        <a:p>
          <a:r>
            <a:rPr lang="de-AT" dirty="0" smtClean="0"/>
            <a:t>Model</a:t>
          </a:r>
          <a:endParaRPr lang="de-AT" dirty="0"/>
        </a:p>
      </dgm:t>
    </dgm:pt>
    <dgm:pt modelId="{EA3F76C7-E333-4E98-ABF6-94761761DA2A}" type="parTrans" cxnId="{6F4A00BA-29CC-420B-B18E-EB3EE23F9CE7}">
      <dgm:prSet/>
      <dgm:spPr/>
      <dgm:t>
        <a:bodyPr/>
        <a:lstStyle/>
        <a:p>
          <a:endParaRPr lang="de-AT"/>
        </a:p>
      </dgm:t>
    </dgm:pt>
    <dgm:pt modelId="{3BD1C1D9-F16E-4C52-BCA9-E62DA408D5E9}" type="sibTrans" cxnId="{6F4A00BA-29CC-420B-B18E-EB3EE23F9CE7}">
      <dgm:prSet/>
      <dgm:spPr/>
      <dgm:t>
        <a:bodyPr/>
        <a:lstStyle/>
        <a:p>
          <a:endParaRPr lang="de-AT"/>
        </a:p>
      </dgm:t>
    </dgm:pt>
    <dgm:pt modelId="{457F0E59-0EC7-4262-99F8-E00C3AA98782}">
      <dgm:prSet phldrT="[Text]"/>
      <dgm:spPr/>
      <dgm:t>
        <a:bodyPr/>
        <a:lstStyle/>
        <a:p>
          <a:r>
            <a:rPr lang="de-AT" dirty="0" smtClean="0"/>
            <a:t>View</a:t>
          </a:r>
          <a:endParaRPr lang="de-AT" dirty="0"/>
        </a:p>
      </dgm:t>
    </dgm:pt>
    <dgm:pt modelId="{6CA70C87-9C0F-4B29-BF4A-B10D1E890DD7}" type="parTrans" cxnId="{A2BDE2BA-F5D8-412D-B07C-0DF080664294}">
      <dgm:prSet/>
      <dgm:spPr/>
      <dgm:t>
        <a:bodyPr/>
        <a:lstStyle/>
        <a:p>
          <a:endParaRPr lang="de-AT"/>
        </a:p>
      </dgm:t>
    </dgm:pt>
    <dgm:pt modelId="{D1E423BE-7A92-4719-81F5-2E959481BBC1}" type="sibTrans" cxnId="{A2BDE2BA-F5D8-412D-B07C-0DF080664294}">
      <dgm:prSet/>
      <dgm:spPr/>
      <dgm:t>
        <a:bodyPr/>
        <a:lstStyle/>
        <a:p>
          <a:endParaRPr lang="de-AT"/>
        </a:p>
      </dgm:t>
    </dgm:pt>
    <dgm:pt modelId="{065FB6DD-D768-4A59-B644-93EFCDEE1D0E}" type="pres">
      <dgm:prSet presAssocID="{8FB62134-F03E-4B79-B385-F3509E8FC8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1656B42-4CF0-4A10-9673-684C5F580B62}" type="pres">
      <dgm:prSet presAssocID="{8FB62134-F03E-4B79-B385-F3509E8FC867}" presName="hierFlow" presStyleCnt="0"/>
      <dgm:spPr/>
    </dgm:pt>
    <dgm:pt modelId="{C8486512-4049-4BB2-8381-A9E4E3993883}" type="pres">
      <dgm:prSet presAssocID="{8FB62134-F03E-4B79-B385-F3509E8FC867}" presName="firstBuf" presStyleCnt="0"/>
      <dgm:spPr/>
    </dgm:pt>
    <dgm:pt modelId="{B565000D-CD4F-4587-B7DE-37090AB8B04D}" type="pres">
      <dgm:prSet presAssocID="{8FB62134-F03E-4B79-B385-F3509E8FC8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8E3ADF-7F45-49AB-A2BF-6E12DB350EEA}" type="pres">
      <dgm:prSet presAssocID="{37ED7DFF-BE6D-4D51-AE74-71B6E23F9A52}" presName="Name14" presStyleCnt="0"/>
      <dgm:spPr/>
    </dgm:pt>
    <dgm:pt modelId="{704D2F69-D632-4183-8D26-9A43BE6A56F8}" type="pres">
      <dgm:prSet presAssocID="{37ED7DFF-BE6D-4D51-AE74-71B6E23F9A5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CBDC5B53-7928-47A4-84BC-F4D02938DDC1}" type="pres">
      <dgm:prSet presAssocID="{37ED7DFF-BE6D-4D51-AE74-71B6E23F9A52}" presName="hierChild2" presStyleCnt="0"/>
      <dgm:spPr/>
    </dgm:pt>
    <dgm:pt modelId="{A48970B8-86C1-4601-8AA1-7D3877D23C93}" type="pres">
      <dgm:prSet presAssocID="{EFD5A3EC-FABB-4128-B780-DF970571A707}" presName="Name19" presStyleLbl="parChTrans1D2" presStyleIdx="0" presStyleCnt="2"/>
      <dgm:spPr/>
      <dgm:t>
        <a:bodyPr/>
        <a:lstStyle/>
        <a:p>
          <a:endParaRPr lang="de-AT"/>
        </a:p>
      </dgm:t>
    </dgm:pt>
    <dgm:pt modelId="{51A6FD8C-2725-4633-83E5-D14AE28FB8EF}" type="pres">
      <dgm:prSet presAssocID="{4AB4EE93-EDEF-4CB7-8CE6-A5FE3B616664}" presName="Name21" presStyleCnt="0"/>
      <dgm:spPr/>
    </dgm:pt>
    <dgm:pt modelId="{107A963C-5C6E-493A-AC80-21DD048D045B}" type="pres">
      <dgm:prSet presAssocID="{4AB4EE93-EDEF-4CB7-8CE6-A5FE3B616664}" presName="level2Shape" presStyleLbl="node2" presStyleIdx="0" presStyleCnt="2"/>
      <dgm:spPr/>
      <dgm:t>
        <a:bodyPr/>
        <a:lstStyle/>
        <a:p>
          <a:endParaRPr lang="de-AT"/>
        </a:p>
      </dgm:t>
    </dgm:pt>
    <dgm:pt modelId="{075A58FE-DFD5-4F14-81EE-E6BD9B9B20F9}" type="pres">
      <dgm:prSet presAssocID="{4AB4EE93-EDEF-4CB7-8CE6-A5FE3B616664}" presName="hierChild3" presStyleCnt="0"/>
      <dgm:spPr/>
    </dgm:pt>
    <dgm:pt modelId="{B6E99760-090C-4105-8CF0-E08E5EE8C8A0}" type="pres">
      <dgm:prSet presAssocID="{359C44DC-8478-4EA0-96B1-8CF68EE66099}" presName="Name19" presStyleLbl="parChTrans1D3" presStyleIdx="0" presStyleCnt="3"/>
      <dgm:spPr/>
      <dgm:t>
        <a:bodyPr/>
        <a:lstStyle/>
        <a:p>
          <a:endParaRPr lang="de-AT"/>
        </a:p>
      </dgm:t>
    </dgm:pt>
    <dgm:pt modelId="{DF01BE5A-80A6-4A43-850E-AA2C3EA3DC64}" type="pres">
      <dgm:prSet presAssocID="{1C48A47E-6620-4763-AE9F-160ADC5C86FD}" presName="Name21" presStyleCnt="0"/>
      <dgm:spPr/>
    </dgm:pt>
    <dgm:pt modelId="{0E1BCF13-AAEC-4930-A9F3-6FFCDED6AD48}" type="pres">
      <dgm:prSet presAssocID="{1C48A47E-6620-4763-AE9F-160ADC5C86FD}" presName="level2Shape" presStyleLbl="node3" presStyleIdx="0" presStyleCnt="3"/>
      <dgm:spPr/>
      <dgm:t>
        <a:bodyPr/>
        <a:lstStyle/>
        <a:p>
          <a:endParaRPr lang="de-AT"/>
        </a:p>
      </dgm:t>
    </dgm:pt>
    <dgm:pt modelId="{11AF3E91-6FFF-4B6B-AA62-F50AAB4EFB71}" type="pres">
      <dgm:prSet presAssocID="{1C48A47E-6620-4763-AE9F-160ADC5C86FD}" presName="hierChild3" presStyleCnt="0"/>
      <dgm:spPr/>
    </dgm:pt>
    <dgm:pt modelId="{B7F41559-346B-4F38-A374-B2FB84ECDD88}" type="pres">
      <dgm:prSet presAssocID="{56C4AF2E-627E-4728-900E-EB496710945A}" presName="Name19" presStyleLbl="parChTrans1D3" presStyleIdx="1" presStyleCnt="3"/>
      <dgm:spPr/>
      <dgm:t>
        <a:bodyPr/>
        <a:lstStyle/>
        <a:p>
          <a:endParaRPr lang="de-AT"/>
        </a:p>
      </dgm:t>
    </dgm:pt>
    <dgm:pt modelId="{CED39A6F-8983-45EF-9877-D672A584084B}" type="pres">
      <dgm:prSet presAssocID="{54C72B87-B614-4233-B3A6-56B3D1F4E59D}" presName="Name21" presStyleCnt="0"/>
      <dgm:spPr/>
    </dgm:pt>
    <dgm:pt modelId="{CD231E8A-CCE0-4C70-A04B-2EA310BD4F71}" type="pres">
      <dgm:prSet presAssocID="{54C72B87-B614-4233-B3A6-56B3D1F4E59D}" presName="level2Shape" presStyleLbl="node3" presStyleIdx="1" presStyleCnt="3"/>
      <dgm:spPr/>
      <dgm:t>
        <a:bodyPr/>
        <a:lstStyle/>
        <a:p>
          <a:endParaRPr lang="de-AT"/>
        </a:p>
      </dgm:t>
    </dgm:pt>
    <dgm:pt modelId="{2FF4E64F-77DF-4F40-B960-DB28A832782F}" type="pres">
      <dgm:prSet presAssocID="{54C72B87-B614-4233-B3A6-56B3D1F4E59D}" presName="hierChild3" presStyleCnt="0"/>
      <dgm:spPr/>
    </dgm:pt>
    <dgm:pt modelId="{BE80CFFF-D9B4-453E-ADFC-216CA4B57163}" type="pres">
      <dgm:prSet presAssocID="{EE451F49-2B26-4650-B5B9-C72E4A7C1F89}" presName="Name19" presStyleLbl="parChTrans1D2" presStyleIdx="1" presStyleCnt="2"/>
      <dgm:spPr/>
      <dgm:t>
        <a:bodyPr/>
        <a:lstStyle/>
        <a:p>
          <a:endParaRPr lang="de-AT"/>
        </a:p>
      </dgm:t>
    </dgm:pt>
    <dgm:pt modelId="{C98BCA3B-D5CF-4CD8-AB46-7407A6D6E907}" type="pres">
      <dgm:prSet presAssocID="{E1545D38-08EA-4F47-A9C2-7D7EDCE86699}" presName="Name21" presStyleCnt="0"/>
      <dgm:spPr/>
    </dgm:pt>
    <dgm:pt modelId="{21405A43-B028-4BB2-96B8-5E35E5227A58}" type="pres">
      <dgm:prSet presAssocID="{E1545D38-08EA-4F47-A9C2-7D7EDCE86699}" presName="level2Shape" presStyleLbl="node2" presStyleIdx="1" presStyleCnt="2"/>
      <dgm:spPr/>
      <dgm:t>
        <a:bodyPr/>
        <a:lstStyle/>
        <a:p>
          <a:endParaRPr lang="de-AT"/>
        </a:p>
      </dgm:t>
    </dgm:pt>
    <dgm:pt modelId="{8358F9DC-ED8A-4DDB-AF27-8D61CE63C4A6}" type="pres">
      <dgm:prSet presAssocID="{E1545D38-08EA-4F47-A9C2-7D7EDCE86699}" presName="hierChild3" presStyleCnt="0"/>
      <dgm:spPr/>
    </dgm:pt>
    <dgm:pt modelId="{40D3F98C-56A3-4616-BB65-448995B8ADB0}" type="pres">
      <dgm:prSet presAssocID="{4F9875EA-06BC-4BA9-84A6-02719675FF3E}" presName="Name19" presStyleLbl="parChTrans1D3" presStyleIdx="2" presStyleCnt="3"/>
      <dgm:spPr/>
      <dgm:t>
        <a:bodyPr/>
        <a:lstStyle/>
        <a:p>
          <a:endParaRPr lang="de-AT"/>
        </a:p>
      </dgm:t>
    </dgm:pt>
    <dgm:pt modelId="{FE6DEC71-2B35-4133-A4C3-C036FC9D1860}" type="pres">
      <dgm:prSet presAssocID="{FAB3DC2D-7EA1-4D76-9C1B-C8B15CBDCD87}" presName="Name21" presStyleCnt="0"/>
      <dgm:spPr/>
    </dgm:pt>
    <dgm:pt modelId="{E59B5453-7F86-462E-956F-70597FEF6E1A}" type="pres">
      <dgm:prSet presAssocID="{FAB3DC2D-7EA1-4D76-9C1B-C8B15CBDCD87}" presName="level2Shape" presStyleLbl="node3" presStyleIdx="2" presStyleCnt="3"/>
      <dgm:spPr/>
      <dgm:t>
        <a:bodyPr/>
        <a:lstStyle/>
        <a:p>
          <a:endParaRPr lang="de-AT"/>
        </a:p>
      </dgm:t>
    </dgm:pt>
    <dgm:pt modelId="{05CEBB7B-6369-4C56-8C08-52BFBA030773}" type="pres">
      <dgm:prSet presAssocID="{FAB3DC2D-7EA1-4D76-9C1B-C8B15CBDCD87}" presName="hierChild3" presStyleCnt="0"/>
      <dgm:spPr/>
    </dgm:pt>
    <dgm:pt modelId="{4FE917A5-CF32-424A-B432-30785FCFD88F}" type="pres">
      <dgm:prSet presAssocID="{8FB62134-F03E-4B79-B385-F3509E8FC867}" presName="bgShapesFlow" presStyleCnt="0"/>
      <dgm:spPr/>
    </dgm:pt>
    <dgm:pt modelId="{D5E915DB-CDDF-462E-9064-1B5411CD11A5}" type="pres">
      <dgm:prSet presAssocID="{FE7604A4-6861-42B0-B707-9BC378F55B37}" presName="rectComp" presStyleCnt="0"/>
      <dgm:spPr/>
    </dgm:pt>
    <dgm:pt modelId="{B7C53DB1-B436-4FB7-904E-0DFBF77B6643}" type="pres">
      <dgm:prSet presAssocID="{FE7604A4-6861-42B0-B707-9BC378F55B37}" presName="bgRect" presStyleLbl="bgShp" presStyleIdx="0" presStyleCnt="3"/>
      <dgm:spPr/>
      <dgm:t>
        <a:bodyPr/>
        <a:lstStyle/>
        <a:p>
          <a:endParaRPr lang="de-AT"/>
        </a:p>
      </dgm:t>
    </dgm:pt>
    <dgm:pt modelId="{B19D7D53-B73D-4932-92C6-2BE366C2BA5C}" type="pres">
      <dgm:prSet presAssocID="{FE7604A4-6861-42B0-B707-9BC378F55B37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075486C-49C5-4C75-A291-373E5A279692}" type="pres">
      <dgm:prSet presAssocID="{FE7604A4-6861-42B0-B707-9BC378F55B37}" presName="spComp" presStyleCnt="0"/>
      <dgm:spPr/>
    </dgm:pt>
    <dgm:pt modelId="{CCEC0438-9070-4941-AFC2-96FC8E09561C}" type="pres">
      <dgm:prSet presAssocID="{FE7604A4-6861-42B0-B707-9BC378F55B37}" presName="vSp" presStyleCnt="0"/>
      <dgm:spPr/>
    </dgm:pt>
    <dgm:pt modelId="{42E4A82B-F030-4B47-AC41-A4BE14074F9C}" type="pres">
      <dgm:prSet presAssocID="{97C7A42A-F95C-4B85-8DE6-2F196722E8AE}" presName="rectComp" presStyleCnt="0"/>
      <dgm:spPr/>
    </dgm:pt>
    <dgm:pt modelId="{0A7B5479-5667-4BC8-9C47-9989D798ABE0}" type="pres">
      <dgm:prSet presAssocID="{97C7A42A-F95C-4B85-8DE6-2F196722E8AE}" presName="bgRect" presStyleLbl="bgShp" presStyleIdx="1" presStyleCnt="3"/>
      <dgm:spPr/>
      <dgm:t>
        <a:bodyPr/>
        <a:lstStyle/>
        <a:p>
          <a:endParaRPr lang="de-AT"/>
        </a:p>
      </dgm:t>
    </dgm:pt>
    <dgm:pt modelId="{6BDE13E1-BB9A-475A-A108-297308478E67}" type="pres">
      <dgm:prSet presAssocID="{97C7A42A-F95C-4B85-8DE6-2F196722E8A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3C74047-A75B-4B1B-A618-0AD9F1582735}" type="pres">
      <dgm:prSet presAssocID="{97C7A42A-F95C-4B85-8DE6-2F196722E8AE}" presName="spComp" presStyleCnt="0"/>
      <dgm:spPr/>
    </dgm:pt>
    <dgm:pt modelId="{5CB58D7D-C564-419A-9179-FDCCDB77891C}" type="pres">
      <dgm:prSet presAssocID="{97C7A42A-F95C-4B85-8DE6-2F196722E8AE}" presName="vSp" presStyleCnt="0"/>
      <dgm:spPr/>
    </dgm:pt>
    <dgm:pt modelId="{186DE3EA-ABBD-4159-8FC6-DE0DDE98D9EF}" type="pres">
      <dgm:prSet presAssocID="{457F0E59-0EC7-4262-99F8-E00C3AA98782}" presName="rectComp" presStyleCnt="0"/>
      <dgm:spPr/>
    </dgm:pt>
    <dgm:pt modelId="{A815154C-E469-4D24-B0C1-C411E6342D8B}" type="pres">
      <dgm:prSet presAssocID="{457F0E59-0EC7-4262-99F8-E00C3AA98782}" presName="bgRect" presStyleLbl="bgShp" presStyleIdx="2" presStyleCnt="3"/>
      <dgm:spPr/>
      <dgm:t>
        <a:bodyPr/>
        <a:lstStyle/>
        <a:p>
          <a:endParaRPr lang="de-AT"/>
        </a:p>
      </dgm:t>
    </dgm:pt>
    <dgm:pt modelId="{B91B7123-C939-438D-81B2-57F0F88FBD52}" type="pres">
      <dgm:prSet presAssocID="{457F0E59-0EC7-4262-99F8-E00C3AA9878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8A095CE-3128-440F-ADBB-D6A17A5627BE}" srcId="{37ED7DFF-BE6D-4D51-AE74-71B6E23F9A52}" destId="{E1545D38-08EA-4F47-A9C2-7D7EDCE86699}" srcOrd="1" destOrd="0" parTransId="{EE451F49-2B26-4650-B5B9-C72E4A7C1F89}" sibTransId="{2541CA29-CD6D-4B5D-8696-CAA2C5DD0BC9}"/>
    <dgm:cxn modelId="{F465A203-C833-41F4-8509-35F02C78E9E9}" type="presOf" srcId="{56C4AF2E-627E-4728-900E-EB496710945A}" destId="{B7F41559-346B-4F38-A374-B2FB84ECDD88}" srcOrd="0" destOrd="0" presId="urn:microsoft.com/office/officeart/2005/8/layout/hierarchy6"/>
    <dgm:cxn modelId="{A878398D-A9FE-4C7A-A1D6-0B5E817DDD41}" srcId="{4AB4EE93-EDEF-4CB7-8CE6-A5FE3B616664}" destId="{1C48A47E-6620-4763-AE9F-160ADC5C86FD}" srcOrd="0" destOrd="0" parTransId="{359C44DC-8478-4EA0-96B1-8CF68EE66099}" sibTransId="{E772A9D9-EF31-4D01-9EB8-2F5B30EAF7BD}"/>
    <dgm:cxn modelId="{7657B58B-A946-4177-B882-DEE6D93D405A}" type="presOf" srcId="{4AB4EE93-EDEF-4CB7-8CE6-A5FE3B616664}" destId="{107A963C-5C6E-493A-AC80-21DD048D045B}" srcOrd="0" destOrd="0" presId="urn:microsoft.com/office/officeart/2005/8/layout/hierarchy6"/>
    <dgm:cxn modelId="{430CDBC7-B3B3-44F7-924D-F7230C3BB99D}" type="presOf" srcId="{359C44DC-8478-4EA0-96B1-8CF68EE66099}" destId="{B6E99760-090C-4105-8CF0-E08E5EE8C8A0}" srcOrd="0" destOrd="0" presId="urn:microsoft.com/office/officeart/2005/8/layout/hierarchy6"/>
    <dgm:cxn modelId="{711F7A57-C2B5-4E00-B618-F458EFD97E5F}" type="presOf" srcId="{54C72B87-B614-4233-B3A6-56B3D1F4E59D}" destId="{CD231E8A-CCE0-4C70-A04B-2EA310BD4F71}" srcOrd="0" destOrd="0" presId="urn:microsoft.com/office/officeart/2005/8/layout/hierarchy6"/>
    <dgm:cxn modelId="{B464C1CC-95C3-46F6-96D9-1182B0AFE9BC}" type="presOf" srcId="{8FB62134-F03E-4B79-B385-F3509E8FC867}" destId="{065FB6DD-D768-4A59-B644-93EFCDEE1D0E}" srcOrd="0" destOrd="0" presId="urn:microsoft.com/office/officeart/2005/8/layout/hierarchy6"/>
    <dgm:cxn modelId="{9048E4AA-7874-4607-9D69-CCC54E9E7EF4}" type="presOf" srcId="{4F9875EA-06BC-4BA9-84A6-02719675FF3E}" destId="{40D3F98C-56A3-4616-BB65-448995B8ADB0}" srcOrd="0" destOrd="0" presId="urn:microsoft.com/office/officeart/2005/8/layout/hierarchy6"/>
    <dgm:cxn modelId="{6F4A00BA-29CC-420B-B18E-EB3EE23F9CE7}" srcId="{8FB62134-F03E-4B79-B385-F3509E8FC867}" destId="{97C7A42A-F95C-4B85-8DE6-2F196722E8AE}" srcOrd="2" destOrd="0" parTransId="{EA3F76C7-E333-4E98-ABF6-94761761DA2A}" sibTransId="{3BD1C1D9-F16E-4C52-BCA9-E62DA408D5E9}"/>
    <dgm:cxn modelId="{9968E3C2-78E4-4599-9E3E-CE912F22C4C0}" type="presOf" srcId="{FE7604A4-6861-42B0-B707-9BC378F55B37}" destId="{B19D7D53-B73D-4932-92C6-2BE366C2BA5C}" srcOrd="1" destOrd="0" presId="urn:microsoft.com/office/officeart/2005/8/layout/hierarchy6"/>
    <dgm:cxn modelId="{70E0DE22-09CB-4C8F-8299-BDE3BAB1556A}" type="presOf" srcId="{37ED7DFF-BE6D-4D51-AE74-71B6E23F9A52}" destId="{704D2F69-D632-4183-8D26-9A43BE6A56F8}" srcOrd="0" destOrd="0" presId="urn:microsoft.com/office/officeart/2005/8/layout/hierarchy6"/>
    <dgm:cxn modelId="{90CA8A63-F5BB-4C20-B5F9-B4F0D0894AA5}" type="presOf" srcId="{457F0E59-0EC7-4262-99F8-E00C3AA98782}" destId="{A815154C-E469-4D24-B0C1-C411E6342D8B}" srcOrd="0" destOrd="0" presId="urn:microsoft.com/office/officeart/2005/8/layout/hierarchy6"/>
    <dgm:cxn modelId="{97F05CAF-74FB-4B06-916B-0F76C0B91A30}" type="presOf" srcId="{FE7604A4-6861-42B0-B707-9BC378F55B37}" destId="{B7C53DB1-B436-4FB7-904E-0DFBF77B6643}" srcOrd="0" destOrd="0" presId="urn:microsoft.com/office/officeart/2005/8/layout/hierarchy6"/>
    <dgm:cxn modelId="{771ACE08-3FE0-4998-A78F-E94495B6C8DB}" type="presOf" srcId="{97C7A42A-F95C-4B85-8DE6-2F196722E8AE}" destId="{6BDE13E1-BB9A-475A-A108-297308478E67}" srcOrd="1" destOrd="0" presId="urn:microsoft.com/office/officeart/2005/8/layout/hierarchy6"/>
    <dgm:cxn modelId="{578022ED-A0BA-4227-9AE4-5BB28F17D71F}" type="presOf" srcId="{457F0E59-0EC7-4262-99F8-E00C3AA98782}" destId="{B91B7123-C939-438D-81B2-57F0F88FBD52}" srcOrd="1" destOrd="0" presId="urn:microsoft.com/office/officeart/2005/8/layout/hierarchy6"/>
    <dgm:cxn modelId="{70210A41-CB34-496B-856E-D2B10861F710}" srcId="{E1545D38-08EA-4F47-A9C2-7D7EDCE86699}" destId="{FAB3DC2D-7EA1-4D76-9C1B-C8B15CBDCD87}" srcOrd="0" destOrd="0" parTransId="{4F9875EA-06BC-4BA9-84A6-02719675FF3E}" sibTransId="{A5CB3014-8B39-43C6-9F91-A00F5962BE11}"/>
    <dgm:cxn modelId="{0798BA5F-88A4-4D98-91F8-280EDA64BBDF}" type="presOf" srcId="{97C7A42A-F95C-4B85-8DE6-2F196722E8AE}" destId="{0A7B5479-5667-4BC8-9C47-9989D798ABE0}" srcOrd="0" destOrd="0" presId="urn:microsoft.com/office/officeart/2005/8/layout/hierarchy6"/>
    <dgm:cxn modelId="{0EE7E123-CAE4-45F0-8ECE-EDD980D1CB7E}" type="presOf" srcId="{1C48A47E-6620-4763-AE9F-160ADC5C86FD}" destId="{0E1BCF13-AAEC-4930-A9F3-6FFCDED6AD48}" srcOrd="0" destOrd="0" presId="urn:microsoft.com/office/officeart/2005/8/layout/hierarchy6"/>
    <dgm:cxn modelId="{3512E875-0732-4C6F-BB2D-53116B7188E2}" srcId="{8FB62134-F03E-4B79-B385-F3509E8FC867}" destId="{37ED7DFF-BE6D-4D51-AE74-71B6E23F9A52}" srcOrd="0" destOrd="0" parTransId="{C870058C-66D6-4ECD-8A46-11866EC304EE}" sibTransId="{844A532D-4476-44D9-9C82-88EDF67F46C0}"/>
    <dgm:cxn modelId="{073CA9FA-02A8-49D3-BAC0-307EDEC7F7EF}" type="presOf" srcId="{E1545D38-08EA-4F47-A9C2-7D7EDCE86699}" destId="{21405A43-B028-4BB2-96B8-5E35E5227A58}" srcOrd="0" destOrd="0" presId="urn:microsoft.com/office/officeart/2005/8/layout/hierarchy6"/>
    <dgm:cxn modelId="{ABAB6976-0E48-45ED-90D5-2DD0DC8C3BB7}" srcId="{8FB62134-F03E-4B79-B385-F3509E8FC867}" destId="{FE7604A4-6861-42B0-B707-9BC378F55B37}" srcOrd="1" destOrd="0" parTransId="{C11CD2DC-8CD8-4925-B21D-8CBA929A782D}" sibTransId="{5D4EF8B3-6DC2-4BB8-9476-0555FEC2FD89}"/>
    <dgm:cxn modelId="{3A4CDCB7-ADE2-463C-A02D-48829E458907}" type="presOf" srcId="{FAB3DC2D-7EA1-4D76-9C1B-C8B15CBDCD87}" destId="{E59B5453-7F86-462E-956F-70597FEF6E1A}" srcOrd="0" destOrd="0" presId="urn:microsoft.com/office/officeart/2005/8/layout/hierarchy6"/>
    <dgm:cxn modelId="{ADC8D77A-40D3-499E-8BE0-C220208B5AAC}" srcId="{4AB4EE93-EDEF-4CB7-8CE6-A5FE3B616664}" destId="{54C72B87-B614-4233-B3A6-56B3D1F4E59D}" srcOrd="1" destOrd="0" parTransId="{56C4AF2E-627E-4728-900E-EB496710945A}" sibTransId="{1E1FBDFD-F28B-4553-8686-9E435F9E0F18}"/>
    <dgm:cxn modelId="{A2BDE2BA-F5D8-412D-B07C-0DF080664294}" srcId="{8FB62134-F03E-4B79-B385-F3509E8FC867}" destId="{457F0E59-0EC7-4262-99F8-E00C3AA98782}" srcOrd="3" destOrd="0" parTransId="{6CA70C87-9C0F-4B29-BF4A-B10D1E890DD7}" sibTransId="{D1E423BE-7A92-4719-81F5-2E959481BBC1}"/>
    <dgm:cxn modelId="{51EAAA7E-9AA4-4967-966B-C1400339218A}" srcId="{37ED7DFF-BE6D-4D51-AE74-71B6E23F9A52}" destId="{4AB4EE93-EDEF-4CB7-8CE6-A5FE3B616664}" srcOrd="0" destOrd="0" parTransId="{EFD5A3EC-FABB-4128-B780-DF970571A707}" sibTransId="{B66E4474-BA86-44D5-BA44-7C4536124838}"/>
    <dgm:cxn modelId="{1936D2D6-24E8-4D4F-82ED-058E5E4E2015}" type="presOf" srcId="{EE451F49-2B26-4650-B5B9-C72E4A7C1F89}" destId="{BE80CFFF-D9B4-453E-ADFC-216CA4B57163}" srcOrd="0" destOrd="0" presId="urn:microsoft.com/office/officeart/2005/8/layout/hierarchy6"/>
    <dgm:cxn modelId="{D0A3366C-94A1-4C27-81C1-14DB5301D209}" type="presOf" srcId="{EFD5A3EC-FABB-4128-B780-DF970571A707}" destId="{A48970B8-86C1-4601-8AA1-7D3877D23C93}" srcOrd="0" destOrd="0" presId="urn:microsoft.com/office/officeart/2005/8/layout/hierarchy6"/>
    <dgm:cxn modelId="{0286DA80-5C05-4601-85CB-B8BD04DC2CAD}" type="presParOf" srcId="{065FB6DD-D768-4A59-B644-93EFCDEE1D0E}" destId="{B1656B42-4CF0-4A10-9673-684C5F580B62}" srcOrd="0" destOrd="0" presId="urn:microsoft.com/office/officeart/2005/8/layout/hierarchy6"/>
    <dgm:cxn modelId="{5C4D14F5-CD54-43DB-A734-C64A0AEAFB6C}" type="presParOf" srcId="{B1656B42-4CF0-4A10-9673-684C5F580B62}" destId="{C8486512-4049-4BB2-8381-A9E4E3993883}" srcOrd="0" destOrd="0" presId="urn:microsoft.com/office/officeart/2005/8/layout/hierarchy6"/>
    <dgm:cxn modelId="{0E092574-DEB5-474E-8A8A-F0F4EBC70FAB}" type="presParOf" srcId="{B1656B42-4CF0-4A10-9673-684C5F580B62}" destId="{B565000D-CD4F-4587-B7DE-37090AB8B04D}" srcOrd="1" destOrd="0" presId="urn:microsoft.com/office/officeart/2005/8/layout/hierarchy6"/>
    <dgm:cxn modelId="{A5538228-D1F1-4466-8ADB-E14C8F538403}" type="presParOf" srcId="{B565000D-CD4F-4587-B7DE-37090AB8B04D}" destId="{D58E3ADF-7F45-49AB-A2BF-6E12DB350EEA}" srcOrd="0" destOrd="0" presId="urn:microsoft.com/office/officeart/2005/8/layout/hierarchy6"/>
    <dgm:cxn modelId="{7F1649CE-1531-4F2E-B462-561D72E921F9}" type="presParOf" srcId="{D58E3ADF-7F45-49AB-A2BF-6E12DB350EEA}" destId="{704D2F69-D632-4183-8D26-9A43BE6A56F8}" srcOrd="0" destOrd="0" presId="urn:microsoft.com/office/officeart/2005/8/layout/hierarchy6"/>
    <dgm:cxn modelId="{3E641AE1-37CE-4AA7-BB50-DB5554165C84}" type="presParOf" srcId="{D58E3ADF-7F45-49AB-A2BF-6E12DB350EEA}" destId="{CBDC5B53-7928-47A4-84BC-F4D02938DDC1}" srcOrd="1" destOrd="0" presId="urn:microsoft.com/office/officeart/2005/8/layout/hierarchy6"/>
    <dgm:cxn modelId="{6792386E-E012-4FF1-A532-5EDD8944311F}" type="presParOf" srcId="{CBDC5B53-7928-47A4-84BC-F4D02938DDC1}" destId="{A48970B8-86C1-4601-8AA1-7D3877D23C93}" srcOrd="0" destOrd="0" presId="urn:microsoft.com/office/officeart/2005/8/layout/hierarchy6"/>
    <dgm:cxn modelId="{18293578-1831-4925-A0AB-57827B94B6CF}" type="presParOf" srcId="{CBDC5B53-7928-47A4-84BC-F4D02938DDC1}" destId="{51A6FD8C-2725-4633-83E5-D14AE28FB8EF}" srcOrd="1" destOrd="0" presId="urn:microsoft.com/office/officeart/2005/8/layout/hierarchy6"/>
    <dgm:cxn modelId="{54C4C044-845A-41C3-B958-EDA6AED8E894}" type="presParOf" srcId="{51A6FD8C-2725-4633-83E5-D14AE28FB8EF}" destId="{107A963C-5C6E-493A-AC80-21DD048D045B}" srcOrd="0" destOrd="0" presId="urn:microsoft.com/office/officeart/2005/8/layout/hierarchy6"/>
    <dgm:cxn modelId="{A0F1FD8C-864E-49E8-AAF0-BECAA81FC6B9}" type="presParOf" srcId="{51A6FD8C-2725-4633-83E5-D14AE28FB8EF}" destId="{075A58FE-DFD5-4F14-81EE-E6BD9B9B20F9}" srcOrd="1" destOrd="0" presId="urn:microsoft.com/office/officeart/2005/8/layout/hierarchy6"/>
    <dgm:cxn modelId="{3D5B1C61-9039-42E8-BFB7-D6D62CB1A22D}" type="presParOf" srcId="{075A58FE-DFD5-4F14-81EE-E6BD9B9B20F9}" destId="{B6E99760-090C-4105-8CF0-E08E5EE8C8A0}" srcOrd="0" destOrd="0" presId="urn:microsoft.com/office/officeart/2005/8/layout/hierarchy6"/>
    <dgm:cxn modelId="{D3FC805A-7642-4FFE-ABCC-45914A35D6CD}" type="presParOf" srcId="{075A58FE-DFD5-4F14-81EE-E6BD9B9B20F9}" destId="{DF01BE5A-80A6-4A43-850E-AA2C3EA3DC64}" srcOrd="1" destOrd="0" presId="urn:microsoft.com/office/officeart/2005/8/layout/hierarchy6"/>
    <dgm:cxn modelId="{DA3A0916-F4CD-450E-8BEF-ED004EF350A4}" type="presParOf" srcId="{DF01BE5A-80A6-4A43-850E-AA2C3EA3DC64}" destId="{0E1BCF13-AAEC-4930-A9F3-6FFCDED6AD48}" srcOrd="0" destOrd="0" presId="urn:microsoft.com/office/officeart/2005/8/layout/hierarchy6"/>
    <dgm:cxn modelId="{FCF4F575-F05D-4D9A-92A3-9422381F0D59}" type="presParOf" srcId="{DF01BE5A-80A6-4A43-850E-AA2C3EA3DC64}" destId="{11AF3E91-6FFF-4B6B-AA62-F50AAB4EFB71}" srcOrd="1" destOrd="0" presId="urn:microsoft.com/office/officeart/2005/8/layout/hierarchy6"/>
    <dgm:cxn modelId="{E45F7F51-0DDA-4975-913C-8D5A64C81707}" type="presParOf" srcId="{075A58FE-DFD5-4F14-81EE-E6BD9B9B20F9}" destId="{B7F41559-346B-4F38-A374-B2FB84ECDD88}" srcOrd="2" destOrd="0" presId="urn:microsoft.com/office/officeart/2005/8/layout/hierarchy6"/>
    <dgm:cxn modelId="{D53A2FE9-13A4-4E4F-90DC-1547C701952E}" type="presParOf" srcId="{075A58FE-DFD5-4F14-81EE-E6BD9B9B20F9}" destId="{CED39A6F-8983-45EF-9877-D672A584084B}" srcOrd="3" destOrd="0" presId="urn:microsoft.com/office/officeart/2005/8/layout/hierarchy6"/>
    <dgm:cxn modelId="{67C8107B-F85E-4595-84F9-EDE11448CEE9}" type="presParOf" srcId="{CED39A6F-8983-45EF-9877-D672A584084B}" destId="{CD231E8A-CCE0-4C70-A04B-2EA310BD4F71}" srcOrd="0" destOrd="0" presId="urn:microsoft.com/office/officeart/2005/8/layout/hierarchy6"/>
    <dgm:cxn modelId="{8CD33408-5C14-4825-AD37-73BD40787A92}" type="presParOf" srcId="{CED39A6F-8983-45EF-9877-D672A584084B}" destId="{2FF4E64F-77DF-4F40-B960-DB28A832782F}" srcOrd="1" destOrd="0" presId="urn:microsoft.com/office/officeart/2005/8/layout/hierarchy6"/>
    <dgm:cxn modelId="{22CFC941-3B4D-4A6C-88E3-BF33DDA29E90}" type="presParOf" srcId="{CBDC5B53-7928-47A4-84BC-F4D02938DDC1}" destId="{BE80CFFF-D9B4-453E-ADFC-216CA4B57163}" srcOrd="2" destOrd="0" presId="urn:microsoft.com/office/officeart/2005/8/layout/hierarchy6"/>
    <dgm:cxn modelId="{B7D8F0AB-8D30-4421-8DFC-82B662E7ADED}" type="presParOf" srcId="{CBDC5B53-7928-47A4-84BC-F4D02938DDC1}" destId="{C98BCA3B-D5CF-4CD8-AB46-7407A6D6E907}" srcOrd="3" destOrd="0" presId="urn:microsoft.com/office/officeart/2005/8/layout/hierarchy6"/>
    <dgm:cxn modelId="{DA8058D0-56FC-4DC5-A7F1-68A9B3EBCB6A}" type="presParOf" srcId="{C98BCA3B-D5CF-4CD8-AB46-7407A6D6E907}" destId="{21405A43-B028-4BB2-96B8-5E35E5227A58}" srcOrd="0" destOrd="0" presId="urn:microsoft.com/office/officeart/2005/8/layout/hierarchy6"/>
    <dgm:cxn modelId="{5C7EC078-06C6-47DE-BE99-12B074D3600D}" type="presParOf" srcId="{C98BCA3B-D5CF-4CD8-AB46-7407A6D6E907}" destId="{8358F9DC-ED8A-4DDB-AF27-8D61CE63C4A6}" srcOrd="1" destOrd="0" presId="urn:microsoft.com/office/officeart/2005/8/layout/hierarchy6"/>
    <dgm:cxn modelId="{615F855A-78B8-498B-A368-F49CDF345FDE}" type="presParOf" srcId="{8358F9DC-ED8A-4DDB-AF27-8D61CE63C4A6}" destId="{40D3F98C-56A3-4616-BB65-448995B8ADB0}" srcOrd="0" destOrd="0" presId="urn:microsoft.com/office/officeart/2005/8/layout/hierarchy6"/>
    <dgm:cxn modelId="{7CB01990-DCC0-49B5-B591-677431E02D5F}" type="presParOf" srcId="{8358F9DC-ED8A-4DDB-AF27-8D61CE63C4A6}" destId="{FE6DEC71-2B35-4133-A4C3-C036FC9D1860}" srcOrd="1" destOrd="0" presId="urn:microsoft.com/office/officeart/2005/8/layout/hierarchy6"/>
    <dgm:cxn modelId="{B8D1F316-5F1C-405F-9E64-315C9EA2A90F}" type="presParOf" srcId="{FE6DEC71-2B35-4133-A4C3-C036FC9D1860}" destId="{E59B5453-7F86-462E-956F-70597FEF6E1A}" srcOrd="0" destOrd="0" presId="urn:microsoft.com/office/officeart/2005/8/layout/hierarchy6"/>
    <dgm:cxn modelId="{C9CBD5B5-296F-4A6F-A5DA-BAB7CFA9DD79}" type="presParOf" srcId="{FE6DEC71-2B35-4133-A4C3-C036FC9D1860}" destId="{05CEBB7B-6369-4C56-8C08-52BFBA030773}" srcOrd="1" destOrd="0" presId="urn:microsoft.com/office/officeart/2005/8/layout/hierarchy6"/>
    <dgm:cxn modelId="{C72C68B9-BBDA-4962-BD1E-DE34EFB0D27A}" type="presParOf" srcId="{065FB6DD-D768-4A59-B644-93EFCDEE1D0E}" destId="{4FE917A5-CF32-424A-B432-30785FCFD88F}" srcOrd="1" destOrd="0" presId="urn:microsoft.com/office/officeart/2005/8/layout/hierarchy6"/>
    <dgm:cxn modelId="{8A375BC0-D9A7-4EE8-A774-02CD8CBAF8AD}" type="presParOf" srcId="{4FE917A5-CF32-424A-B432-30785FCFD88F}" destId="{D5E915DB-CDDF-462E-9064-1B5411CD11A5}" srcOrd="0" destOrd="0" presId="urn:microsoft.com/office/officeart/2005/8/layout/hierarchy6"/>
    <dgm:cxn modelId="{0DA71502-4C27-4F45-A73A-67B13D52D697}" type="presParOf" srcId="{D5E915DB-CDDF-462E-9064-1B5411CD11A5}" destId="{B7C53DB1-B436-4FB7-904E-0DFBF77B6643}" srcOrd="0" destOrd="0" presId="urn:microsoft.com/office/officeart/2005/8/layout/hierarchy6"/>
    <dgm:cxn modelId="{54083A5E-98EE-47D6-AC42-2F63F430D01A}" type="presParOf" srcId="{D5E915DB-CDDF-462E-9064-1B5411CD11A5}" destId="{B19D7D53-B73D-4932-92C6-2BE366C2BA5C}" srcOrd="1" destOrd="0" presId="urn:microsoft.com/office/officeart/2005/8/layout/hierarchy6"/>
    <dgm:cxn modelId="{9F3F5C0A-54CF-4685-899C-8B0EA92595E8}" type="presParOf" srcId="{4FE917A5-CF32-424A-B432-30785FCFD88F}" destId="{6075486C-49C5-4C75-A291-373E5A279692}" srcOrd="1" destOrd="0" presId="urn:microsoft.com/office/officeart/2005/8/layout/hierarchy6"/>
    <dgm:cxn modelId="{282FF61F-227A-4455-B67F-A6667754E34D}" type="presParOf" srcId="{6075486C-49C5-4C75-A291-373E5A279692}" destId="{CCEC0438-9070-4941-AFC2-96FC8E09561C}" srcOrd="0" destOrd="0" presId="urn:microsoft.com/office/officeart/2005/8/layout/hierarchy6"/>
    <dgm:cxn modelId="{F436E846-87C8-41B9-8430-506914550089}" type="presParOf" srcId="{4FE917A5-CF32-424A-B432-30785FCFD88F}" destId="{42E4A82B-F030-4B47-AC41-A4BE14074F9C}" srcOrd="2" destOrd="0" presId="urn:microsoft.com/office/officeart/2005/8/layout/hierarchy6"/>
    <dgm:cxn modelId="{461FAB8E-C2C2-405B-8E33-1F261C74EE53}" type="presParOf" srcId="{42E4A82B-F030-4B47-AC41-A4BE14074F9C}" destId="{0A7B5479-5667-4BC8-9C47-9989D798ABE0}" srcOrd="0" destOrd="0" presId="urn:microsoft.com/office/officeart/2005/8/layout/hierarchy6"/>
    <dgm:cxn modelId="{90D55DA9-C3D6-4768-811C-92BFD43BF863}" type="presParOf" srcId="{42E4A82B-F030-4B47-AC41-A4BE14074F9C}" destId="{6BDE13E1-BB9A-475A-A108-297308478E67}" srcOrd="1" destOrd="0" presId="urn:microsoft.com/office/officeart/2005/8/layout/hierarchy6"/>
    <dgm:cxn modelId="{84D0FDEC-745A-4CE5-9C6F-95E27CF04B88}" type="presParOf" srcId="{4FE917A5-CF32-424A-B432-30785FCFD88F}" destId="{63C74047-A75B-4B1B-A618-0AD9F1582735}" srcOrd="3" destOrd="0" presId="urn:microsoft.com/office/officeart/2005/8/layout/hierarchy6"/>
    <dgm:cxn modelId="{2CFBC6B4-6D98-457E-8565-B8B865707217}" type="presParOf" srcId="{63C74047-A75B-4B1B-A618-0AD9F1582735}" destId="{5CB58D7D-C564-419A-9179-FDCCDB77891C}" srcOrd="0" destOrd="0" presId="urn:microsoft.com/office/officeart/2005/8/layout/hierarchy6"/>
    <dgm:cxn modelId="{3C77B2E0-65EE-4364-8284-8EA360DC2812}" type="presParOf" srcId="{4FE917A5-CF32-424A-B432-30785FCFD88F}" destId="{186DE3EA-ABBD-4159-8FC6-DE0DDE98D9EF}" srcOrd="4" destOrd="0" presId="urn:microsoft.com/office/officeart/2005/8/layout/hierarchy6"/>
    <dgm:cxn modelId="{F87B74C9-7405-4ACC-9A05-4F2B50408168}" type="presParOf" srcId="{186DE3EA-ABBD-4159-8FC6-DE0DDE98D9EF}" destId="{A815154C-E469-4D24-B0C1-C411E6342D8B}" srcOrd="0" destOrd="0" presId="urn:microsoft.com/office/officeart/2005/8/layout/hierarchy6"/>
    <dgm:cxn modelId="{B13849C5-4FFB-4C73-86FE-352DAE779C42}" type="presParOf" srcId="{186DE3EA-ABBD-4159-8FC6-DE0DDE98D9EF}" destId="{B91B7123-C939-438D-81B2-57F0F88FBD5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5154C-E469-4D24-B0C1-C411E6342D8B}">
      <dsp:nvSpPr>
        <dsp:cNvPr id="0" name=""/>
        <dsp:cNvSpPr/>
      </dsp:nvSpPr>
      <dsp:spPr>
        <a:xfrm>
          <a:off x="0" y="1431156"/>
          <a:ext cx="3634212" cy="5486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View</a:t>
          </a:r>
          <a:endParaRPr lang="de-AT" sz="1600" kern="1200" dirty="0"/>
        </a:p>
      </dsp:txBody>
      <dsp:txXfrm>
        <a:off x="0" y="1431156"/>
        <a:ext cx="1090263" cy="548680"/>
      </dsp:txXfrm>
    </dsp:sp>
    <dsp:sp modelId="{0A7B5479-5667-4BC8-9C47-9989D798ABE0}">
      <dsp:nvSpPr>
        <dsp:cNvPr id="0" name=""/>
        <dsp:cNvSpPr/>
      </dsp:nvSpPr>
      <dsp:spPr>
        <a:xfrm>
          <a:off x="0" y="791028"/>
          <a:ext cx="3634212" cy="5486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Model</a:t>
          </a:r>
          <a:endParaRPr lang="de-AT" sz="1600" kern="1200" dirty="0"/>
        </a:p>
      </dsp:txBody>
      <dsp:txXfrm>
        <a:off x="0" y="791028"/>
        <a:ext cx="1090263" cy="548680"/>
      </dsp:txXfrm>
    </dsp:sp>
    <dsp:sp modelId="{B7C53DB1-B436-4FB7-904E-0DFBF77B6643}">
      <dsp:nvSpPr>
        <dsp:cNvPr id="0" name=""/>
        <dsp:cNvSpPr/>
      </dsp:nvSpPr>
      <dsp:spPr>
        <a:xfrm>
          <a:off x="0" y="150900"/>
          <a:ext cx="3634212" cy="5486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Controller</a:t>
          </a:r>
          <a:endParaRPr lang="de-AT" sz="1600" kern="1200" dirty="0"/>
        </a:p>
      </dsp:txBody>
      <dsp:txXfrm>
        <a:off x="0" y="150900"/>
        <a:ext cx="1090263" cy="548680"/>
      </dsp:txXfrm>
    </dsp:sp>
    <dsp:sp modelId="{704D2F69-D632-4183-8D26-9A43BE6A56F8}">
      <dsp:nvSpPr>
        <dsp:cNvPr id="0" name=""/>
        <dsp:cNvSpPr/>
      </dsp:nvSpPr>
      <dsp:spPr>
        <a:xfrm>
          <a:off x="2205871" y="196624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err="1" smtClean="0"/>
            <a:t>Escalero</a:t>
          </a:r>
          <a:endParaRPr lang="de-AT" sz="1000" kern="1200" dirty="0"/>
        </a:p>
      </dsp:txBody>
      <dsp:txXfrm>
        <a:off x="2219263" y="210016"/>
        <a:ext cx="659067" cy="430450"/>
      </dsp:txXfrm>
    </dsp:sp>
    <dsp:sp modelId="{A48970B8-86C1-4601-8AA1-7D3877D23C93}">
      <dsp:nvSpPr>
        <dsp:cNvPr id="0" name=""/>
        <dsp:cNvSpPr/>
      </dsp:nvSpPr>
      <dsp:spPr>
        <a:xfrm>
          <a:off x="1880092" y="653858"/>
          <a:ext cx="668704" cy="182893"/>
        </a:xfrm>
        <a:custGeom>
          <a:avLst/>
          <a:gdLst/>
          <a:ahLst/>
          <a:cxnLst/>
          <a:rect l="0" t="0" r="0" b="0"/>
          <a:pathLst>
            <a:path>
              <a:moveTo>
                <a:pt x="668704" y="0"/>
              </a:moveTo>
              <a:lnTo>
                <a:pt x="668704" y="91446"/>
              </a:lnTo>
              <a:lnTo>
                <a:pt x="0" y="91446"/>
              </a:lnTo>
              <a:lnTo>
                <a:pt x="0" y="1828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A963C-5C6E-493A-AC80-21DD048D045B}">
      <dsp:nvSpPr>
        <dsp:cNvPr id="0" name=""/>
        <dsp:cNvSpPr/>
      </dsp:nvSpPr>
      <dsp:spPr>
        <a:xfrm>
          <a:off x="1537166" y="836751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800" kern="1200" dirty="0" smtClean="0"/>
            <a:t>Willkommen</a:t>
          </a:r>
          <a:endParaRPr lang="de-AT" sz="800" kern="1200" dirty="0"/>
        </a:p>
      </dsp:txBody>
      <dsp:txXfrm>
        <a:off x="1550558" y="850143"/>
        <a:ext cx="659067" cy="430450"/>
      </dsp:txXfrm>
    </dsp:sp>
    <dsp:sp modelId="{B6E99760-090C-4105-8CF0-E08E5EE8C8A0}">
      <dsp:nvSpPr>
        <dsp:cNvPr id="0" name=""/>
        <dsp:cNvSpPr/>
      </dsp:nvSpPr>
      <dsp:spPr>
        <a:xfrm>
          <a:off x="1434289" y="1293986"/>
          <a:ext cx="445803" cy="182893"/>
        </a:xfrm>
        <a:custGeom>
          <a:avLst/>
          <a:gdLst/>
          <a:ahLst/>
          <a:cxnLst/>
          <a:rect l="0" t="0" r="0" b="0"/>
          <a:pathLst>
            <a:path>
              <a:moveTo>
                <a:pt x="445803" y="0"/>
              </a:moveTo>
              <a:lnTo>
                <a:pt x="445803" y="91446"/>
              </a:lnTo>
              <a:lnTo>
                <a:pt x="0" y="91446"/>
              </a:lnTo>
              <a:lnTo>
                <a:pt x="0" y="1828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BCF13-AAEC-4930-A9F3-6FFCDED6AD48}">
      <dsp:nvSpPr>
        <dsp:cNvPr id="0" name=""/>
        <dsp:cNvSpPr/>
      </dsp:nvSpPr>
      <dsp:spPr>
        <a:xfrm>
          <a:off x="1091363" y="1476879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800" kern="1200" dirty="0" smtClean="0"/>
            <a:t>Startansicht</a:t>
          </a:r>
          <a:endParaRPr lang="de-AT" sz="800" kern="1200" dirty="0"/>
        </a:p>
      </dsp:txBody>
      <dsp:txXfrm>
        <a:off x="1104755" y="1490271"/>
        <a:ext cx="659067" cy="430450"/>
      </dsp:txXfrm>
    </dsp:sp>
    <dsp:sp modelId="{B7F41559-346B-4F38-A374-B2FB84ECDD88}">
      <dsp:nvSpPr>
        <dsp:cNvPr id="0" name=""/>
        <dsp:cNvSpPr/>
      </dsp:nvSpPr>
      <dsp:spPr>
        <a:xfrm>
          <a:off x="1880092" y="1293986"/>
          <a:ext cx="445803" cy="182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46"/>
              </a:lnTo>
              <a:lnTo>
                <a:pt x="445803" y="91446"/>
              </a:lnTo>
              <a:lnTo>
                <a:pt x="445803" y="1828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31E8A-CCE0-4C70-A04B-2EA310BD4F71}">
      <dsp:nvSpPr>
        <dsp:cNvPr id="0" name=""/>
        <dsp:cNvSpPr/>
      </dsp:nvSpPr>
      <dsp:spPr>
        <a:xfrm>
          <a:off x="1982970" y="1476879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800" kern="1200" dirty="0" smtClean="0"/>
            <a:t>Anmelden</a:t>
          </a:r>
          <a:endParaRPr lang="de-AT" sz="800" kern="1200" dirty="0"/>
        </a:p>
      </dsp:txBody>
      <dsp:txXfrm>
        <a:off x="1996362" y="1490271"/>
        <a:ext cx="659067" cy="430450"/>
      </dsp:txXfrm>
    </dsp:sp>
    <dsp:sp modelId="{BE80CFFF-D9B4-453E-ADFC-216CA4B57163}">
      <dsp:nvSpPr>
        <dsp:cNvPr id="0" name=""/>
        <dsp:cNvSpPr/>
      </dsp:nvSpPr>
      <dsp:spPr>
        <a:xfrm>
          <a:off x="2548797" y="653858"/>
          <a:ext cx="668704" cy="182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46"/>
              </a:lnTo>
              <a:lnTo>
                <a:pt x="668704" y="91446"/>
              </a:lnTo>
              <a:lnTo>
                <a:pt x="668704" y="1828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05A43-B028-4BB2-96B8-5E35E5227A58}">
      <dsp:nvSpPr>
        <dsp:cNvPr id="0" name=""/>
        <dsp:cNvSpPr/>
      </dsp:nvSpPr>
      <dsp:spPr>
        <a:xfrm>
          <a:off x="2874576" y="836751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800" kern="1200" dirty="0" smtClean="0"/>
            <a:t>Anmelden</a:t>
          </a:r>
          <a:endParaRPr lang="de-AT" sz="800" kern="1200" dirty="0"/>
        </a:p>
      </dsp:txBody>
      <dsp:txXfrm>
        <a:off x="2887968" y="850143"/>
        <a:ext cx="659067" cy="430450"/>
      </dsp:txXfrm>
    </dsp:sp>
    <dsp:sp modelId="{40D3F98C-56A3-4616-BB65-448995B8ADB0}">
      <dsp:nvSpPr>
        <dsp:cNvPr id="0" name=""/>
        <dsp:cNvSpPr/>
      </dsp:nvSpPr>
      <dsp:spPr>
        <a:xfrm>
          <a:off x="3171782" y="1293986"/>
          <a:ext cx="91440" cy="1828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8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B5453-7F86-462E-956F-70597FEF6E1A}">
      <dsp:nvSpPr>
        <dsp:cNvPr id="0" name=""/>
        <dsp:cNvSpPr/>
      </dsp:nvSpPr>
      <dsp:spPr>
        <a:xfrm>
          <a:off x="2874576" y="1476879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800" kern="1200" dirty="0" smtClean="0"/>
            <a:t>Spieler</a:t>
          </a:r>
          <a:endParaRPr lang="de-AT" sz="800" kern="1200" dirty="0"/>
        </a:p>
      </dsp:txBody>
      <dsp:txXfrm>
        <a:off x="2887968" y="1490271"/>
        <a:ext cx="659067" cy="430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5154C-E469-4D24-B0C1-C411E6342D8B}">
      <dsp:nvSpPr>
        <dsp:cNvPr id="0" name=""/>
        <dsp:cNvSpPr/>
      </dsp:nvSpPr>
      <dsp:spPr>
        <a:xfrm>
          <a:off x="0" y="1280261"/>
          <a:ext cx="3634211" cy="5481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View</a:t>
          </a:r>
          <a:endParaRPr lang="de-AT" sz="1600" kern="1200" dirty="0"/>
        </a:p>
      </dsp:txBody>
      <dsp:txXfrm>
        <a:off x="0" y="1280261"/>
        <a:ext cx="1090263" cy="548120"/>
      </dsp:txXfrm>
    </dsp:sp>
    <dsp:sp modelId="{0A7B5479-5667-4BC8-9C47-9989D798ABE0}">
      <dsp:nvSpPr>
        <dsp:cNvPr id="0" name=""/>
        <dsp:cNvSpPr/>
      </dsp:nvSpPr>
      <dsp:spPr>
        <a:xfrm>
          <a:off x="0" y="640339"/>
          <a:ext cx="3634211" cy="5481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Model</a:t>
          </a:r>
          <a:endParaRPr lang="de-AT" sz="1600" kern="1200" dirty="0"/>
        </a:p>
      </dsp:txBody>
      <dsp:txXfrm>
        <a:off x="0" y="640339"/>
        <a:ext cx="1090263" cy="548120"/>
      </dsp:txXfrm>
    </dsp:sp>
    <dsp:sp modelId="{B7C53DB1-B436-4FB7-904E-0DFBF77B6643}">
      <dsp:nvSpPr>
        <dsp:cNvPr id="0" name=""/>
        <dsp:cNvSpPr/>
      </dsp:nvSpPr>
      <dsp:spPr>
        <a:xfrm>
          <a:off x="0" y="417"/>
          <a:ext cx="3634211" cy="5481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Controller</a:t>
          </a:r>
          <a:endParaRPr lang="de-AT" sz="1600" kern="1200" dirty="0"/>
        </a:p>
      </dsp:txBody>
      <dsp:txXfrm>
        <a:off x="0" y="417"/>
        <a:ext cx="1090263" cy="548120"/>
      </dsp:txXfrm>
    </dsp:sp>
    <dsp:sp modelId="{704D2F69-D632-4183-8D26-9A43BE6A56F8}">
      <dsp:nvSpPr>
        <dsp:cNvPr id="0" name=""/>
        <dsp:cNvSpPr/>
      </dsp:nvSpPr>
      <dsp:spPr>
        <a:xfrm>
          <a:off x="1981638" y="46318"/>
          <a:ext cx="688512" cy="459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Spiel</a:t>
          </a:r>
          <a:endParaRPr lang="de-AT" sz="1000" kern="1200" dirty="0"/>
        </a:p>
      </dsp:txBody>
      <dsp:txXfrm>
        <a:off x="1995082" y="59762"/>
        <a:ext cx="661624" cy="432120"/>
      </dsp:txXfrm>
    </dsp:sp>
    <dsp:sp modelId="{A48970B8-86C1-4601-8AA1-7D3877D23C93}">
      <dsp:nvSpPr>
        <dsp:cNvPr id="0" name=""/>
        <dsp:cNvSpPr/>
      </dsp:nvSpPr>
      <dsp:spPr>
        <a:xfrm>
          <a:off x="1878361" y="505326"/>
          <a:ext cx="447533" cy="183603"/>
        </a:xfrm>
        <a:custGeom>
          <a:avLst/>
          <a:gdLst/>
          <a:ahLst/>
          <a:cxnLst/>
          <a:rect l="0" t="0" r="0" b="0"/>
          <a:pathLst>
            <a:path>
              <a:moveTo>
                <a:pt x="447533" y="0"/>
              </a:moveTo>
              <a:lnTo>
                <a:pt x="447533" y="91801"/>
              </a:lnTo>
              <a:lnTo>
                <a:pt x="0" y="91801"/>
              </a:lnTo>
              <a:lnTo>
                <a:pt x="0" y="183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A963C-5C6E-493A-AC80-21DD048D045B}">
      <dsp:nvSpPr>
        <dsp:cNvPr id="0" name=""/>
        <dsp:cNvSpPr/>
      </dsp:nvSpPr>
      <dsp:spPr>
        <a:xfrm>
          <a:off x="1534105" y="688930"/>
          <a:ext cx="688512" cy="459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600" kern="1200" dirty="0" smtClean="0"/>
            <a:t>Rundentableau</a:t>
          </a:r>
          <a:endParaRPr lang="de-AT" sz="600" kern="1200" dirty="0"/>
        </a:p>
      </dsp:txBody>
      <dsp:txXfrm>
        <a:off x="1547549" y="702374"/>
        <a:ext cx="661624" cy="432120"/>
      </dsp:txXfrm>
    </dsp:sp>
    <dsp:sp modelId="{B6E99760-090C-4105-8CF0-E08E5EE8C8A0}">
      <dsp:nvSpPr>
        <dsp:cNvPr id="0" name=""/>
        <dsp:cNvSpPr/>
      </dsp:nvSpPr>
      <dsp:spPr>
        <a:xfrm>
          <a:off x="1832641" y="1147938"/>
          <a:ext cx="91440" cy="183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6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BCF13-AAEC-4930-A9F3-6FFCDED6AD48}">
      <dsp:nvSpPr>
        <dsp:cNvPr id="0" name=""/>
        <dsp:cNvSpPr/>
      </dsp:nvSpPr>
      <dsp:spPr>
        <a:xfrm>
          <a:off x="1534105" y="1331541"/>
          <a:ext cx="688512" cy="459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600" kern="1200" dirty="0" smtClean="0"/>
            <a:t>Wurfzellen</a:t>
          </a:r>
          <a:endParaRPr lang="de-AT" sz="600" kern="1200" dirty="0"/>
        </a:p>
      </dsp:txBody>
      <dsp:txXfrm>
        <a:off x="1547549" y="1344985"/>
        <a:ext cx="661624" cy="432120"/>
      </dsp:txXfrm>
    </dsp:sp>
    <dsp:sp modelId="{BE80CFFF-D9B4-453E-ADFC-216CA4B57163}">
      <dsp:nvSpPr>
        <dsp:cNvPr id="0" name=""/>
        <dsp:cNvSpPr/>
      </dsp:nvSpPr>
      <dsp:spPr>
        <a:xfrm>
          <a:off x="2325895" y="505326"/>
          <a:ext cx="447533" cy="183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01"/>
              </a:lnTo>
              <a:lnTo>
                <a:pt x="447533" y="91801"/>
              </a:lnTo>
              <a:lnTo>
                <a:pt x="447533" y="183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05A43-B028-4BB2-96B8-5E35E5227A58}">
      <dsp:nvSpPr>
        <dsp:cNvPr id="0" name=""/>
        <dsp:cNvSpPr/>
      </dsp:nvSpPr>
      <dsp:spPr>
        <a:xfrm>
          <a:off x="2429171" y="688930"/>
          <a:ext cx="688512" cy="459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600" kern="1200" dirty="0" smtClean="0"/>
            <a:t>Spielstandtableau</a:t>
          </a:r>
          <a:endParaRPr lang="de-AT" sz="600" kern="1200" dirty="0"/>
        </a:p>
      </dsp:txBody>
      <dsp:txXfrm>
        <a:off x="2442615" y="702374"/>
        <a:ext cx="661624" cy="432120"/>
      </dsp:txXfrm>
    </dsp:sp>
    <dsp:sp modelId="{40D3F98C-56A3-4616-BB65-448995B8ADB0}">
      <dsp:nvSpPr>
        <dsp:cNvPr id="0" name=""/>
        <dsp:cNvSpPr/>
      </dsp:nvSpPr>
      <dsp:spPr>
        <a:xfrm>
          <a:off x="2727708" y="1147938"/>
          <a:ext cx="91440" cy="183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6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B5453-7F86-462E-956F-70597FEF6E1A}">
      <dsp:nvSpPr>
        <dsp:cNvPr id="0" name=""/>
        <dsp:cNvSpPr/>
      </dsp:nvSpPr>
      <dsp:spPr>
        <a:xfrm>
          <a:off x="2429171" y="1331541"/>
          <a:ext cx="688512" cy="459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600" kern="1200" dirty="0" smtClean="0"/>
            <a:t>Spielstand</a:t>
          </a:r>
          <a:endParaRPr lang="de-AT" sz="600" kern="1200" dirty="0"/>
        </a:p>
      </dsp:txBody>
      <dsp:txXfrm>
        <a:off x="2442615" y="1344985"/>
        <a:ext cx="661624" cy="432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5154C-E469-4D24-B0C1-C411E6342D8B}">
      <dsp:nvSpPr>
        <dsp:cNvPr id="0" name=""/>
        <dsp:cNvSpPr/>
      </dsp:nvSpPr>
      <dsp:spPr>
        <a:xfrm>
          <a:off x="0" y="1242257"/>
          <a:ext cx="3634212" cy="531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View</a:t>
          </a:r>
          <a:endParaRPr lang="de-AT" sz="1600" kern="1200" dirty="0"/>
        </a:p>
      </dsp:txBody>
      <dsp:txXfrm>
        <a:off x="0" y="1242257"/>
        <a:ext cx="1090263" cy="531874"/>
      </dsp:txXfrm>
    </dsp:sp>
    <dsp:sp modelId="{0A7B5479-5667-4BC8-9C47-9989D798ABE0}">
      <dsp:nvSpPr>
        <dsp:cNvPr id="0" name=""/>
        <dsp:cNvSpPr/>
      </dsp:nvSpPr>
      <dsp:spPr>
        <a:xfrm>
          <a:off x="0" y="621302"/>
          <a:ext cx="3634212" cy="531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Model</a:t>
          </a:r>
          <a:endParaRPr lang="de-AT" sz="1600" kern="1200" dirty="0"/>
        </a:p>
      </dsp:txBody>
      <dsp:txXfrm>
        <a:off x="0" y="621302"/>
        <a:ext cx="1090263" cy="531874"/>
      </dsp:txXfrm>
    </dsp:sp>
    <dsp:sp modelId="{B7C53DB1-B436-4FB7-904E-0DFBF77B6643}">
      <dsp:nvSpPr>
        <dsp:cNvPr id="0" name=""/>
        <dsp:cNvSpPr/>
      </dsp:nvSpPr>
      <dsp:spPr>
        <a:xfrm>
          <a:off x="0" y="346"/>
          <a:ext cx="3634212" cy="531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Controller</a:t>
          </a:r>
          <a:endParaRPr lang="de-AT" sz="1600" kern="1200" dirty="0"/>
        </a:p>
      </dsp:txBody>
      <dsp:txXfrm>
        <a:off x="0" y="346"/>
        <a:ext cx="1090263" cy="531874"/>
      </dsp:txXfrm>
    </dsp:sp>
    <dsp:sp modelId="{704D2F69-D632-4183-8D26-9A43BE6A56F8}">
      <dsp:nvSpPr>
        <dsp:cNvPr id="0" name=""/>
        <dsp:cNvSpPr/>
      </dsp:nvSpPr>
      <dsp:spPr>
        <a:xfrm>
          <a:off x="1991842" y="44886"/>
          <a:ext cx="668105" cy="44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Score</a:t>
          </a:r>
          <a:endParaRPr lang="de-AT" sz="1000" kern="1200" dirty="0"/>
        </a:p>
      </dsp:txBody>
      <dsp:txXfrm>
        <a:off x="2004887" y="57931"/>
        <a:ext cx="642015" cy="419313"/>
      </dsp:txXfrm>
    </dsp:sp>
    <dsp:sp modelId="{A48970B8-86C1-4601-8AA1-7D3877D23C93}">
      <dsp:nvSpPr>
        <dsp:cNvPr id="0" name=""/>
        <dsp:cNvSpPr/>
      </dsp:nvSpPr>
      <dsp:spPr>
        <a:xfrm>
          <a:off x="1891626" y="490290"/>
          <a:ext cx="434268" cy="178161"/>
        </a:xfrm>
        <a:custGeom>
          <a:avLst/>
          <a:gdLst/>
          <a:ahLst/>
          <a:cxnLst/>
          <a:rect l="0" t="0" r="0" b="0"/>
          <a:pathLst>
            <a:path>
              <a:moveTo>
                <a:pt x="434268" y="0"/>
              </a:moveTo>
              <a:lnTo>
                <a:pt x="434268" y="89080"/>
              </a:lnTo>
              <a:lnTo>
                <a:pt x="0" y="89080"/>
              </a:lnTo>
              <a:lnTo>
                <a:pt x="0" y="17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A963C-5C6E-493A-AC80-21DD048D045B}">
      <dsp:nvSpPr>
        <dsp:cNvPr id="0" name=""/>
        <dsp:cNvSpPr/>
      </dsp:nvSpPr>
      <dsp:spPr>
        <a:xfrm>
          <a:off x="1557573" y="668452"/>
          <a:ext cx="668105" cy="44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800" kern="1200" dirty="0" smtClean="0"/>
            <a:t>Spielergebnis</a:t>
          </a:r>
          <a:endParaRPr lang="de-AT" sz="800" kern="1200" dirty="0"/>
        </a:p>
      </dsp:txBody>
      <dsp:txXfrm>
        <a:off x="1570618" y="681497"/>
        <a:ext cx="642015" cy="419313"/>
      </dsp:txXfrm>
    </dsp:sp>
    <dsp:sp modelId="{B6E99760-090C-4105-8CF0-E08E5EE8C8A0}">
      <dsp:nvSpPr>
        <dsp:cNvPr id="0" name=""/>
        <dsp:cNvSpPr/>
      </dsp:nvSpPr>
      <dsp:spPr>
        <a:xfrm>
          <a:off x="1845906" y="1113856"/>
          <a:ext cx="91440" cy="178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BCF13-AAEC-4930-A9F3-6FFCDED6AD48}">
      <dsp:nvSpPr>
        <dsp:cNvPr id="0" name=""/>
        <dsp:cNvSpPr/>
      </dsp:nvSpPr>
      <dsp:spPr>
        <a:xfrm>
          <a:off x="1557573" y="1292017"/>
          <a:ext cx="668105" cy="44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800" kern="1200" dirty="0" smtClean="0"/>
            <a:t>Eintragen</a:t>
          </a:r>
          <a:endParaRPr lang="de-AT" sz="800" kern="1200" dirty="0"/>
        </a:p>
      </dsp:txBody>
      <dsp:txXfrm>
        <a:off x="1570618" y="1305062"/>
        <a:ext cx="642015" cy="419313"/>
      </dsp:txXfrm>
    </dsp:sp>
    <dsp:sp modelId="{BE80CFFF-D9B4-453E-ADFC-216CA4B57163}">
      <dsp:nvSpPr>
        <dsp:cNvPr id="0" name=""/>
        <dsp:cNvSpPr/>
      </dsp:nvSpPr>
      <dsp:spPr>
        <a:xfrm>
          <a:off x="2325895" y="490290"/>
          <a:ext cx="434268" cy="178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80"/>
              </a:lnTo>
              <a:lnTo>
                <a:pt x="434268" y="89080"/>
              </a:lnTo>
              <a:lnTo>
                <a:pt x="434268" y="17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05A43-B028-4BB2-96B8-5E35E5227A58}">
      <dsp:nvSpPr>
        <dsp:cNvPr id="0" name=""/>
        <dsp:cNvSpPr/>
      </dsp:nvSpPr>
      <dsp:spPr>
        <a:xfrm>
          <a:off x="2426111" y="668452"/>
          <a:ext cx="668105" cy="44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800" kern="1200" dirty="0" smtClean="0"/>
            <a:t>Bestenliste</a:t>
          </a:r>
          <a:endParaRPr lang="de-AT" sz="800" kern="1200" dirty="0"/>
        </a:p>
      </dsp:txBody>
      <dsp:txXfrm>
        <a:off x="2439156" y="681497"/>
        <a:ext cx="642015" cy="419313"/>
      </dsp:txXfrm>
    </dsp:sp>
    <dsp:sp modelId="{40D3F98C-56A3-4616-BB65-448995B8ADB0}">
      <dsp:nvSpPr>
        <dsp:cNvPr id="0" name=""/>
        <dsp:cNvSpPr/>
      </dsp:nvSpPr>
      <dsp:spPr>
        <a:xfrm>
          <a:off x="2714444" y="1113856"/>
          <a:ext cx="91440" cy="178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B5453-7F86-462E-956F-70597FEF6E1A}">
      <dsp:nvSpPr>
        <dsp:cNvPr id="0" name=""/>
        <dsp:cNvSpPr/>
      </dsp:nvSpPr>
      <dsp:spPr>
        <a:xfrm>
          <a:off x="2426111" y="1292017"/>
          <a:ext cx="668105" cy="44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800" kern="1200" dirty="0" smtClean="0"/>
            <a:t>Anzeigen</a:t>
          </a:r>
          <a:endParaRPr lang="de-AT" sz="800" kern="1200" dirty="0"/>
        </a:p>
      </dsp:txBody>
      <dsp:txXfrm>
        <a:off x="2439156" y="1305062"/>
        <a:ext cx="642015" cy="4193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5154C-E469-4D24-B0C1-C411E6342D8B}">
      <dsp:nvSpPr>
        <dsp:cNvPr id="0" name=""/>
        <dsp:cNvSpPr/>
      </dsp:nvSpPr>
      <dsp:spPr>
        <a:xfrm>
          <a:off x="0" y="1431156"/>
          <a:ext cx="3634212" cy="5486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View</a:t>
          </a:r>
          <a:endParaRPr lang="de-AT" sz="1600" kern="1200" dirty="0"/>
        </a:p>
      </dsp:txBody>
      <dsp:txXfrm>
        <a:off x="0" y="1431156"/>
        <a:ext cx="1090263" cy="548680"/>
      </dsp:txXfrm>
    </dsp:sp>
    <dsp:sp modelId="{0A7B5479-5667-4BC8-9C47-9989D798ABE0}">
      <dsp:nvSpPr>
        <dsp:cNvPr id="0" name=""/>
        <dsp:cNvSpPr/>
      </dsp:nvSpPr>
      <dsp:spPr>
        <a:xfrm>
          <a:off x="0" y="791028"/>
          <a:ext cx="3634212" cy="5486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Model</a:t>
          </a:r>
          <a:endParaRPr lang="de-AT" sz="1600" kern="1200" dirty="0"/>
        </a:p>
      </dsp:txBody>
      <dsp:txXfrm>
        <a:off x="0" y="791028"/>
        <a:ext cx="1090263" cy="548680"/>
      </dsp:txXfrm>
    </dsp:sp>
    <dsp:sp modelId="{B7C53DB1-B436-4FB7-904E-0DFBF77B6643}">
      <dsp:nvSpPr>
        <dsp:cNvPr id="0" name=""/>
        <dsp:cNvSpPr/>
      </dsp:nvSpPr>
      <dsp:spPr>
        <a:xfrm>
          <a:off x="0" y="150900"/>
          <a:ext cx="3634212" cy="5486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Controller</a:t>
          </a:r>
          <a:endParaRPr lang="de-AT" sz="1600" kern="1200" dirty="0"/>
        </a:p>
      </dsp:txBody>
      <dsp:txXfrm>
        <a:off x="0" y="150900"/>
        <a:ext cx="1090263" cy="548680"/>
      </dsp:txXfrm>
    </dsp:sp>
    <dsp:sp modelId="{704D2F69-D632-4183-8D26-9A43BE6A56F8}">
      <dsp:nvSpPr>
        <dsp:cNvPr id="0" name=""/>
        <dsp:cNvSpPr/>
      </dsp:nvSpPr>
      <dsp:spPr>
        <a:xfrm>
          <a:off x="2205871" y="196624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Admin</a:t>
          </a:r>
          <a:endParaRPr lang="de-AT" sz="1000" kern="1200" dirty="0"/>
        </a:p>
      </dsp:txBody>
      <dsp:txXfrm>
        <a:off x="2219263" y="210016"/>
        <a:ext cx="659067" cy="430450"/>
      </dsp:txXfrm>
    </dsp:sp>
    <dsp:sp modelId="{A48970B8-86C1-4601-8AA1-7D3877D23C93}">
      <dsp:nvSpPr>
        <dsp:cNvPr id="0" name=""/>
        <dsp:cNvSpPr/>
      </dsp:nvSpPr>
      <dsp:spPr>
        <a:xfrm>
          <a:off x="1880092" y="653858"/>
          <a:ext cx="668704" cy="182893"/>
        </a:xfrm>
        <a:custGeom>
          <a:avLst/>
          <a:gdLst/>
          <a:ahLst/>
          <a:cxnLst/>
          <a:rect l="0" t="0" r="0" b="0"/>
          <a:pathLst>
            <a:path>
              <a:moveTo>
                <a:pt x="668704" y="0"/>
              </a:moveTo>
              <a:lnTo>
                <a:pt x="668704" y="91446"/>
              </a:lnTo>
              <a:lnTo>
                <a:pt x="0" y="91446"/>
              </a:lnTo>
              <a:lnTo>
                <a:pt x="0" y="1828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A963C-5C6E-493A-AC80-21DD048D045B}">
      <dsp:nvSpPr>
        <dsp:cNvPr id="0" name=""/>
        <dsp:cNvSpPr/>
      </dsp:nvSpPr>
      <dsp:spPr>
        <a:xfrm>
          <a:off x="1537166" y="836751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700" kern="1200" dirty="0" smtClean="0"/>
            <a:t>Spielgeschichte</a:t>
          </a:r>
          <a:endParaRPr lang="de-AT" sz="700" kern="1200" dirty="0"/>
        </a:p>
      </dsp:txBody>
      <dsp:txXfrm>
        <a:off x="1550558" y="850143"/>
        <a:ext cx="659067" cy="430450"/>
      </dsp:txXfrm>
    </dsp:sp>
    <dsp:sp modelId="{B6E99760-090C-4105-8CF0-E08E5EE8C8A0}">
      <dsp:nvSpPr>
        <dsp:cNvPr id="0" name=""/>
        <dsp:cNvSpPr/>
      </dsp:nvSpPr>
      <dsp:spPr>
        <a:xfrm>
          <a:off x="1434289" y="1293986"/>
          <a:ext cx="445803" cy="182893"/>
        </a:xfrm>
        <a:custGeom>
          <a:avLst/>
          <a:gdLst/>
          <a:ahLst/>
          <a:cxnLst/>
          <a:rect l="0" t="0" r="0" b="0"/>
          <a:pathLst>
            <a:path>
              <a:moveTo>
                <a:pt x="445803" y="0"/>
              </a:moveTo>
              <a:lnTo>
                <a:pt x="445803" y="91446"/>
              </a:lnTo>
              <a:lnTo>
                <a:pt x="0" y="91446"/>
              </a:lnTo>
              <a:lnTo>
                <a:pt x="0" y="1828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BCF13-AAEC-4930-A9F3-6FFCDED6AD48}">
      <dsp:nvSpPr>
        <dsp:cNvPr id="0" name=""/>
        <dsp:cNvSpPr/>
      </dsp:nvSpPr>
      <dsp:spPr>
        <a:xfrm>
          <a:off x="1091363" y="1476879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700" kern="1200" dirty="0" smtClean="0"/>
            <a:t>Log</a:t>
          </a:r>
          <a:endParaRPr lang="de-AT" sz="700" kern="1200" dirty="0"/>
        </a:p>
      </dsp:txBody>
      <dsp:txXfrm>
        <a:off x="1104755" y="1490271"/>
        <a:ext cx="659067" cy="430450"/>
      </dsp:txXfrm>
    </dsp:sp>
    <dsp:sp modelId="{B7F41559-346B-4F38-A374-B2FB84ECDD88}">
      <dsp:nvSpPr>
        <dsp:cNvPr id="0" name=""/>
        <dsp:cNvSpPr/>
      </dsp:nvSpPr>
      <dsp:spPr>
        <a:xfrm>
          <a:off x="1880092" y="1293986"/>
          <a:ext cx="445803" cy="182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46"/>
              </a:lnTo>
              <a:lnTo>
                <a:pt x="445803" y="91446"/>
              </a:lnTo>
              <a:lnTo>
                <a:pt x="445803" y="1828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31E8A-CCE0-4C70-A04B-2EA310BD4F71}">
      <dsp:nvSpPr>
        <dsp:cNvPr id="0" name=""/>
        <dsp:cNvSpPr/>
      </dsp:nvSpPr>
      <dsp:spPr>
        <a:xfrm>
          <a:off x="1982970" y="1476879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700" kern="1200" dirty="0" smtClean="0"/>
            <a:t>Statistik</a:t>
          </a:r>
          <a:endParaRPr lang="de-AT" sz="700" kern="1200" dirty="0"/>
        </a:p>
      </dsp:txBody>
      <dsp:txXfrm>
        <a:off x="1996362" y="1490271"/>
        <a:ext cx="659067" cy="430450"/>
      </dsp:txXfrm>
    </dsp:sp>
    <dsp:sp modelId="{BE80CFFF-D9B4-453E-ADFC-216CA4B57163}">
      <dsp:nvSpPr>
        <dsp:cNvPr id="0" name=""/>
        <dsp:cNvSpPr/>
      </dsp:nvSpPr>
      <dsp:spPr>
        <a:xfrm>
          <a:off x="2548797" y="653858"/>
          <a:ext cx="668704" cy="182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46"/>
              </a:lnTo>
              <a:lnTo>
                <a:pt x="668704" y="91446"/>
              </a:lnTo>
              <a:lnTo>
                <a:pt x="668704" y="1828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05A43-B028-4BB2-96B8-5E35E5227A58}">
      <dsp:nvSpPr>
        <dsp:cNvPr id="0" name=""/>
        <dsp:cNvSpPr/>
      </dsp:nvSpPr>
      <dsp:spPr>
        <a:xfrm>
          <a:off x="2874576" y="836751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700" kern="1200" smtClean="0"/>
            <a:t>Datenpflege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700" kern="1200" smtClean="0"/>
            <a:t> 1 je Tabelle</a:t>
          </a:r>
          <a:endParaRPr lang="de-AT" sz="700" kern="1200" dirty="0"/>
        </a:p>
      </dsp:txBody>
      <dsp:txXfrm>
        <a:off x="2887968" y="850143"/>
        <a:ext cx="659067" cy="430450"/>
      </dsp:txXfrm>
    </dsp:sp>
    <dsp:sp modelId="{40D3F98C-56A3-4616-BB65-448995B8ADB0}">
      <dsp:nvSpPr>
        <dsp:cNvPr id="0" name=""/>
        <dsp:cNvSpPr/>
      </dsp:nvSpPr>
      <dsp:spPr>
        <a:xfrm>
          <a:off x="3171782" y="1293986"/>
          <a:ext cx="91440" cy="1828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8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B5453-7F86-462E-956F-70597FEF6E1A}">
      <dsp:nvSpPr>
        <dsp:cNvPr id="0" name=""/>
        <dsp:cNvSpPr/>
      </dsp:nvSpPr>
      <dsp:spPr>
        <a:xfrm>
          <a:off x="2874576" y="1476879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700" kern="1200" dirty="0" smtClean="0"/>
            <a:t>CRUD per </a:t>
          </a:r>
          <a:r>
            <a:rPr lang="de-AT" sz="700" kern="1200" dirty="0" err="1" smtClean="0"/>
            <a:t>table</a:t>
          </a:r>
          <a:endParaRPr lang="de-AT" sz="700" kern="1200" dirty="0"/>
        </a:p>
      </dsp:txBody>
      <dsp:txXfrm>
        <a:off x="2887968" y="1490271"/>
        <a:ext cx="659067" cy="430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15D38-ED11-4DCC-86B0-7F8718D9AB4B}" type="datetimeFigureOut">
              <a:rPr lang="de-AT" smtClean="0"/>
              <a:t>14.01.2018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EB46B-0406-454F-9748-F5839F1F4B3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929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9707-0AC7-484C-91D2-4E61CD9B5B0A}" type="datetime1">
              <a:rPr lang="de-AT" smtClean="0"/>
              <a:t>14.01.2018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Reinhard R. </a:t>
            </a:r>
            <a:r>
              <a:rPr lang="de-AT" dirty="0" err="1" smtClean="0"/>
              <a:t>Jebavy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908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08FD-36A4-45D9-A693-13292ECD5319}" type="datetime1">
              <a:rPr lang="de-AT" smtClean="0"/>
              <a:t>14.01.2018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476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37F-DFC9-4399-88A7-D9E005152FAE}" type="datetime1">
              <a:rPr lang="de-AT" smtClean="0"/>
              <a:t>14.01.2018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320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639D-38A2-4F73-815E-E79A27EFBB58}" type="datetime1">
              <a:rPr lang="de-AT" smtClean="0"/>
              <a:t>14.01.2018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36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F978-DB14-42C3-AB04-2CCE9E077389}" type="datetime1">
              <a:rPr lang="de-AT" smtClean="0"/>
              <a:t>14.01.2018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5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9129-6DDD-4D4D-ADB9-A552E67C9184}" type="datetime1">
              <a:rPr lang="de-AT" smtClean="0"/>
              <a:t>14.01.2018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122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070-FBE3-4CA1-B12A-CB80967530A4}" type="datetime1">
              <a:rPr lang="de-AT" smtClean="0"/>
              <a:t>14.01.2018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434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1EE4-0D7C-41DC-8F5D-DEA14BE6BE04}" type="datetime1">
              <a:rPr lang="de-AT" smtClean="0"/>
              <a:t>14.01.2018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185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F7B9-C38F-48B7-8B41-A8B90FFEBA10}" type="datetime1">
              <a:rPr lang="de-AT" smtClean="0"/>
              <a:t>14.01.2018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395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3F3-54E5-4E0C-A1F6-D68B5C7C9C4D}" type="datetime1">
              <a:rPr lang="de-AT" smtClean="0"/>
              <a:t>14.01.2018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94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1E63-352F-42FF-9A64-37AD58A6034D}" type="datetime1">
              <a:rPr lang="de-AT" smtClean="0"/>
              <a:t>14.01.2018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773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7F7AD-9754-45CB-A480-E5FF42DF1269}" type="datetime1">
              <a:rPr lang="de-AT" smtClean="0"/>
              <a:t>14.01.2018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354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AT" dirty="0" smtClean="0"/>
              <a:t>Escalero2</a:t>
            </a:r>
            <a:br>
              <a:rPr lang="de-AT" dirty="0" smtClean="0"/>
            </a:br>
            <a:r>
              <a:rPr lang="de-AT" sz="2800" dirty="0" smtClean="0"/>
              <a:t>Wifi Web Developer Kurs</a:t>
            </a:r>
            <a:br>
              <a:rPr lang="de-AT" sz="2800" dirty="0" smtClean="0"/>
            </a:br>
            <a:r>
              <a:rPr lang="de-AT" sz="2800" dirty="0" smtClean="0"/>
              <a:t>2. Projektarbeit</a:t>
            </a:r>
            <a:endParaRPr lang="de-AT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AT" dirty="0" smtClean="0"/>
              <a:t>Projektdokumentation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4D6-1D07-49C2-ACD8-36A7CF228FC3}" type="datetime1">
              <a:rPr lang="de-AT" smtClean="0"/>
              <a:t>14.01.2018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70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MVC Struktur </a:t>
            </a:r>
            <a:r>
              <a:rPr lang="de-AT" dirty="0" err="1" smtClean="0"/>
              <a:t>Escalero</a:t>
            </a:r>
            <a:endParaRPr lang="de-AT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961459"/>
              </p:ext>
            </p:extLst>
          </p:nvPr>
        </p:nvGraphicFramePr>
        <p:xfrm>
          <a:off x="1764294" y="1690688"/>
          <a:ext cx="3634212" cy="2130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3509-3FA0-41DE-B784-24E5F17DDC43}" type="datetime1">
              <a:rPr lang="de-AT" smtClean="0"/>
              <a:t>14.01.2018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2</a:t>
            </a:fld>
            <a:endParaRPr lang="de-AT"/>
          </a:p>
        </p:txBody>
      </p:sp>
      <p:graphicFrame>
        <p:nvGraphicFramePr>
          <p:cNvPr id="8" name="Inhalts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528883"/>
              </p:ext>
            </p:extLst>
          </p:nvPr>
        </p:nvGraphicFramePr>
        <p:xfrm>
          <a:off x="6559047" y="1841657"/>
          <a:ext cx="3634211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Inhalts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0700"/>
              </p:ext>
            </p:extLst>
          </p:nvPr>
        </p:nvGraphicFramePr>
        <p:xfrm>
          <a:off x="1764294" y="3983525"/>
          <a:ext cx="3634212" cy="1774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Inhalts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952404"/>
              </p:ext>
            </p:extLst>
          </p:nvPr>
        </p:nvGraphicFramePr>
        <p:xfrm>
          <a:off x="6559047" y="3821426"/>
          <a:ext cx="3634212" cy="2130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24819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3321"/>
          </a:xfrm>
        </p:spPr>
        <p:txBody>
          <a:bodyPr/>
          <a:lstStyle/>
          <a:p>
            <a:r>
              <a:rPr lang="de-AT" dirty="0" smtClean="0"/>
              <a:t>Flussdiagramm </a:t>
            </a:r>
            <a:r>
              <a:rPr lang="de-AT" dirty="0" err="1" smtClean="0"/>
              <a:t>EscaleroController</a:t>
            </a:r>
            <a:endParaRPr lang="de-AT" dirty="0"/>
          </a:p>
        </p:txBody>
      </p:sp>
      <p:sp>
        <p:nvSpPr>
          <p:cNvPr id="5" name="Ellipse 4"/>
          <p:cNvSpPr/>
          <p:nvPr/>
        </p:nvSpPr>
        <p:spPr>
          <a:xfrm>
            <a:off x="5569132" y="1518446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aute 5"/>
          <p:cNvSpPr/>
          <p:nvPr/>
        </p:nvSpPr>
        <p:spPr>
          <a:xfrm>
            <a:off x="5423983" y="2924177"/>
            <a:ext cx="508000" cy="4572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200" dirty="0"/>
          </a:p>
        </p:txBody>
      </p:sp>
      <p:sp>
        <p:nvSpPr>
          <p:cNvPr id="7" name="Rechteck 6"/>
          <p:cNvSpPr/>
          <p:nvPr/>
        </p:nvSpPr>
        <p:spPr>
          <a:xfrm>
            <a:off x="4870632" y="2019302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Willkommen</a:t>
            </a:r>
          </a:p>
        </p:txBody>
      </p:sp>
      <p:sp>
        <p:nvSpPr>
          <p:cNvPr id="8" name="Eine Ecke des Rechtecks schneiden 7"/>
          <p:cNvSpPr/>
          <p:nvPr/>
        </p:nvSpPr>
        <p:spPr>
          <a:xfrm>
            <a:off x="2121082" y="4787108"/>
            <a:ext cx="1892300" cy="9652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Komponente: </a:t>
            </a:r>
          </a:p>
          <a:p>
            <a:pPr algn="ctr"/>
            <a:r>
              <a:rPr lang="de-AT" dirty="0" smtClean="0">
                <a:solidFill>
                  <a:schemeClr val="tx1"/>
                </a:solidFill>
              </a:rPr>
              <a:t>SPIEL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302682" y="2847182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Anonym!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400482" y="2847182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Anmelden</a:t>
            </a:r>
          </a:p>
        </p:txBody>
      </p:sp>
      <p:sp>
        <p:nvSpPr>
          <p:cNvPr id="11" name="Rechteck 10"/>
          <p:cNvSpPr/>
          <p:nvPr/>
        </p:nvSpPr>
        <p:spPr>
          <a:xfrm>
            <a:off x="7302682" y="4964114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Abmelden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870632" y="4021138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Spieleingang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3" name="Raute 12"/>
          <p:cNvSpPr/>
          <p:nvPr/>
        </p:nvSpPr>
        <p:spPr>
          <a:xfrm>
            <a:off x="5423082" y="5043487"/>
            <a:ext cx="508000" cy="4572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7" name="Gerade Verbindung mit Pfeil 16"/>
          <p:cNvCxnSpPr>
            <a:stCxn id="5" idx="0"/>
            <a:endCxn id="7" idx="0"/>
          </p:cNvCxnSpPr>
          <p:nvPr/>
        </p:nvCxnSpPr>
        <p:spPr>
          <a:xfrm>
            <a:off x="5677082" y="1518446"/>
            <a:ext cx="0" cy="500856"/>
          </a:xfrm>
          <a:prstGeom prst="straightConnector1">
            <a:avLst/>
          </a:prstGeom>
          <a:ln w="15875"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6" idx="0"/>
            <a:endCxn id="7" idx="2"/>
          </p:cNvCxnSpPr>
          <p:nvPr/>
        </p:nvCxnSpPr>
        <p:spPr>
          <a:xfrm flipH="1" flipV="1">
            <a:off x="5677082" y="2630490"/>
            <a:ext cx="901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3"/>
            <a:endCxn id="6" idx="1"/>
          </p:cNvCxnSpPr>
          <p:nvPr/>
        </p:nvCxnSpPr>
        <p:spPr>
          <a:xfrm>
            <a:off x="4013382" y="3152776"/>
            <a:ext cx="14106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6" idx="3"/>
            <a:endCxn id="9" idx="1"/>
          </p:cNvCxnSpPr>
          <p:nvPr/>
        </p:nvCxnSpPr>
        <p:spPr>
          <a:xfrm flipV="1">
            <a:off x="5931983" y="3152776"/>
            <a:ext cx="13706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12" idx="2"/>
            <a:endCxn id="13" idx="0"/>
          </p:cNvCxnSpPr>
          <p:nvPr/>
        </p:nvCxnSpPr>
        <p:spPr>
          <a:xfrm>
            <a:off x="5677082" y="4632326"/>
            <a:ext cx="0" cy="411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13" idx="3"/>
            <a:endCxn id="11" idx="1"/>
          </p:cNvCxnSpPr>
          <p:nvPr/>
        </p:nvCxnSpPr>
        <p:spPr>
          <a:xfrm flipV="1">
            <a:off x="5931082" y="5269708"/>
            <a:ext cx="1371600" cy="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3" idx="1"/>
            <a:endCxn id="8" idx="0"/>
          </p:cNvCxnSpPr>
          <p:nvPr/>
        </p:nvCxnSpPr>
        <p:spPr>
          <a:xfrm flipH="1" flipV="1">
            <a:off x="4013382" y="5269708"/>
            <a:ext cx="1409700" cy="2379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5114568" y="3367286"/>
            <a:ext cx="1086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/>
              <a:t>a</a:t>
            </a:r>
            <a:r>
              <a:rPr lang="de-AT" sz="1400" dirty="0" smtClean="0"/>
              <a:t>nmelden?</a:t>
            </a:r>
            <a:endParaRPr lang="de-AT" sz="1400" dirty="0"/>
          </a:p>
        </p:txBody>
      </p:sp>
      <p:sp>
        <p:nvSpPr>
          <p:cNvPr id="48" name="Textfeld 47"/>
          <p:cNvSpPr txBox="1"/>
          <p:nvPr/>
        </p:nvSpPr>
        <p:spPr>
          <a:xfrm>
            <a:off x="5114568" y="5461099"/>
            <a:ext cx="1086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 smtClean="0"/>
              <a:t>spielen?</a:t>
            </a:r>
            <a:endParaRPr lang="de-AT" sz="14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74E6-D473-4A78-B85A-3C1E0B62B6C1}" type="datetime1">
              <a:rPr lang="de-AT" smtClean="0"/>
              <a:t>14.01.2018</a:t>
            </a:fld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3</a:t>
            </a:fld>
            <a:endParaRPr lang="de-AT"/>
          </a:p>
        </p:txBody>
      </p:sp>
      <p:cxnSp>
        <p:nvCxnSpPr>
          <p:cNvPr id="16" name="Gewinkelte Verbindung 15"/>
          <p:cNvCxnSpPr>
            <a:stCxn id="10" idx="2"/>
            <a:endCxn id="12" idx="1"/>
          </p:cNvCxnSpPr>
          <p:nvPr/>
        </p:nvCxnSpPr>
        <p:spPr>
          <a:xfrm rot="16200000" flipH="1">
            <a:off x="3604601" y="3060701"/>
            <a:ext cx="868362" cy="1663700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9" idx="2"/>
            <a:endCxn id="12" idx="3"/>
          </p:cNvCxnSpPr>
          <p:nvPr/>
        </p:nvCxnSpPr>
        <p:spPr>
          <a:xfrm rot="5400000">
            <a:off x="6862151" y="3079751"/>
            <a:ext cx="868362" cy="1625600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1" idx="3"/>
            <a:endCxn id="7" idx="3"/>
          </p:cNvCxnSpPr>
          <p:nvPr/>
        </p:nvCxnSpPr>
        <p:spPr>
          <a:xfrm flipH="1" flipV="1">
            <a:off x="6483532" y="2324896"/>
            <a:ext cx="2432050" cy="2944812"/>
          </a:xfrm>
          <a:prstGeom prst="bentConnector3">
            <a:avLst>
              <a:gd name="adj1" fmla="val -56396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Flussdiagramm Anmelden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639D-38A2-4F73-815E-E79A27EFBB58}" type="datetime1">
              <a:rPr lang="de-AT" smtClean="0"/>
              <a:t>14.01.2018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4</a:t>
            </a:fld>
            <a:endParaRPr lang="de-AT"/>
          </a:p>
        </p:txBody>
      </p:sp>
      <p:sp>
        <p:nvSpPr>
          <p:cNvPr id="49" name="Ellipse 48"/>
          <p:cNvSpPr/>
          <p:nvPr/>
        </p:nvSpPr>
        <p:spPr>
          <a:xfrm>
            <a:off x="3098982" y="1518444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0" name="Raute 49"/>
          <p:cNvSpPr/>
          <p:nvPr/>
        </p:nvSpPr>
        <p:spPr>
          <a:xfrm>
            <a:off x="2952932" y="3715624"/>
            <a:ext cx="508000" cy="4572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200" dirty="0"/>
          </a:p>
        </p:txBody>
      </p:sp>
      <p:sp>
        <p:nvSpPr>
          <p:cNvPr id="51" name="Rechteck 50"/>
          <p:cNvSpPr/>
          <p:nvPr/>
        </p:nvSpPr>
        <p:spPr>
          <a:xfrm>
            <a:off x="2400482" y="2019300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Datenbank verbinden</a:t>
            </a:r>
          </a:p>
        </p:txBody>
      </p:sp>
      <p:sp>
        <p:nvSpPr>
          <p:cNvPr id="52" name="Eine Ecke des Rechtecks schneiden 51"/>
          <p:cNvSpPr/>
          <p:nvPr/>
        </p:nvSpPr>
        <p:spPr>
          <a:xfrm>
            <a:off x="9461500" y="4971758"/>
            <a:ext cx="1892300" cy="9652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Komponente: </a:t>
            </a:r>
          </a:p>
          <a:p>
            <a:pPr algn="ctr"/>
            <a:r>
              <a:rPr lang="de-AT" dirty="0" smtClean="0">
                <a:solidFill>
                  <a:schemeClr val="tx1"/>
                </a:solidFill>
              </a:rPr>
              <a:t>SPIEL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4871533" y="3630077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>
                <a:solidFill>
                  <a:schemeClr val="tx1"/>
                </a:solidFill>
              </a:rPr>
              <a:t>insert</a:t>
            </a:r>
            <a:r>
              <a:rPr lang="de-AT" dirty="0" smtClean="0">
                <a:solidFill>
                  <a:schemeClr val="tx1"/>
                </a:solidFill>
              </a:rPr>
              <a:t> Spieler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2400482" y="2822331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Anmeldedialog</a:t>
            </a:r>
          </a:p>
        </p:txBody>
      </p:sp>
      <p:sp>
        <p:nvSpPr>
          <p:cNvPr id="55" name="Rechteck 54"/>
          <p:cNvSpPr/>
          <p:nvPr/>
        </p:nvSpPr>
        <p:spPr>
          <a:xfrm>
            <a:off x="4871533" y="4469864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Angemeldet </a:t>
            </a:r>
            <a:r>
              <a:rPr lang="de-AT" dirty="0" err="1" smtClean="0">
                <a:solidFill>
                  <a:schemeClr val="tx1"/>
                </a:solidFill>
              </a:rPr>
              <a:t>true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6997700" y="5148764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Spieleingang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7" name="Raute 56"/>
          <p:cNvSpPr/>
          <p:nvPr/>
        </p:nvSpPr>
        <p:spPr>
          <a:xfrm>
            <a:off x="1619341" y="4551561"/>
            <a:ext cx="508000" cy="4572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8" name="Gerade Verbindung mit Pfeil 57"/>
          <p:cNvCxnSpPr>
            <a:stCxn id="49" idx="0"/>
            <a:endCxn id="51" idx="0"/>
          </p:cNvCxnSpPr>
          <p:nvPr/>
        </p:nvCxnSpPr>
        <p:spPr>
          <a:xfrm>
            <a:off x="3206932" y="1518444"/>
            <a:ext cx="0" cy="500856"/>
          </a:xfrm>
          <a:prstGeom prst="straightConnector1">
            <a:avLst/>
          </a:prstGeom>
          <a:ln w="15875"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2400482" y="4178009"/>
            <a:ext cx="161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/>
              <a:t>Gibt‘s den Spieler schon?</a:t>
            </a:r>
            <a:endParaRPr lang="de-AT" sz="1000" dirty="0"/>
          </a:p>
        </p:txBody>
      </p:sp>
      <p:sp>
        <p:nvSpPr>
          <p:cNvPr id="66" name="Textfeld 65"/>
          <p:cNvSpPr txBox="1"/>
          <p:nvPr/>
        </p:nvSpPr>
        <p:spPr>
          <a:xfrm>
            <a:off x="1056643" y="5001902"/>
            <a:ext cx="1633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/>
              <a:t>Spieler schon angemeldet?</a:t>
            </a:r>
            <a:endParaRPr lang="de-AT" sz="1000" dirty="0"/>
          </a:p>
        </p:txBody>
      </p:sp>
      <p:sp>
        <p:nvSpPr>
          <p:cNvPr id="28" name="Rechteck 27"/>
          <p:cNvSpPr/>
          <p:nvPr/>
        </p:nvSpPr>
        <p:spPr>
          <a:xfrm>
            <a:off x="6997700" y="2019300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Datenbank schließen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6997700" y="2640264"/>
            <a:ext cx="161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/>
              <a:t>Am Spielende!</a:t>
            </a:r>
            <a:endParaRPr lang="de-AT" sz="1000" dirty="0"/>
          </a:p>
        </p:txBody>
      </p:sp>
      <p:cxnSp>
        <p:nvCxnSpPr>
          <p:cNvPr id="8" name="Gerader Verbinder 7"/>
          <p:cNvCxnSpPr>
            <a:stCxn id="51" idx="3"/>
            <a:endCxn id="28" idx="1"/>
          </p:cNvCxnSpPr>
          <p:nvPr/>
        </p:nvCxnSpPr>
        <p:spPr>
          <a:xfrm>
            <a:off x="4013382" y="2324894"/>
            <a:ext cx="298431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stCxn id="51" idx="2"/>
            <a:endCxn id="54" idx="0"/>
          </p:cNvCxnSpPr>
          <p:nvPr/>
        </p:nvCxnSpPr>
        <p:spPr>
          <a:xfrm>
            <a:off x="3206932" y="2630488"/>
            <a:ext cx="0" cy="19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54" idx="2"/>
            <a:endCxn id="50" idx="0"/>
          </p:cNvCxnSpPr>
          <p:nvPr/>
        </p:nvCxnSpPr>
        <p:spPr>
          <a:xfrm>
            <a:off x="3206932" y="3433519"/>
            <a:ext cx="0" cy="28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50" idx="1"/>
            <a:endCxn id="57" idx="0"/>
          </p:cNvCxnSpPr>
          <p:nvPr/>
        </p:nvCxnSpPr>
        <p:spPr>
          <a:xfrm rot="10800000" flipV="1">
            <a:off x="1873342" y="3944223"/>
            <a:ext cx="1079591" cy="6073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56" idx="3"/>
            <a:endCxn id="52" idx="2"/>
          </p:cNvCxnSpPr>
          <p:nvPr/>
        </p:nvCxnSpPr>
        <p:spPr>
          <a:xfrm>
            <a:off x="8610600" y="5454358"/>
            <a:ext cx="850900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53" idx="2"/>
            <a:endCxn id="55" idx="0"/>
          </p:cNvCxnSpPr>
          <p:nvPr/>
        </p:nvCxnSpPr>
        <p:spPr>
          <a:xfrm>
            <a:off x="5677983" y="4241265"/>
            <a:ext cx="0" cy="228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55" idx="3"/>
            <a:endCxn id="56" idx="0"/>
          </p:cNvCxnSpPr>
          <p:nvPr/>
        </p:nvCxnSpPr>
        <p:spPr>
          <a:xfrm>
            <a:off x="6484433" y="4775458"/>
            <a:ext cx="1319717" cy="3733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50" idx="3"/>
            <a:endCxn id="53" idx="1"/>
          </p:cNvCxnSpPr>
          <p:nvPr/>
        </p:nvCxnSpPr>
        <p:spPr>
          <a:xfrm flipV="1">
            <a:off x="3460932" y="3935671"/>
            <a:ext cx="1410601" cy="8553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57" idx="3"/>
            <a:endCxn id="55" idx="1"/>
          </p:cNvCxnSpPr>
          <p:nvPr/>
        </p:nvCxnSpPr>
        <p:spPr>
          <a:xfrm flipV="1">
            <a:off x="2127341" y="4775458"/>
            <a:ext cx="2744192" cy="4703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stCxn id="57" idx="1"/>
            <a:endCxn id="56" idx="1"/>
          </p:cNvCxnSpPr>
          <p:nvPr/>
        </p:nvCxnSpPr>
        <p:spPr>
          <a:xfrm rot="10800000" flipH="1" flipV="1">
            <a:off x="1619340" y="4780160"/>
            <a:ext cx="5378359" cy="674197"/>
          </a:xfrm>
          <a:prstGeom prst="bentConnector3">
            <a:avLst>
              <a:gd name="adj1" fmla="val -14238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1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Breitbild</PresentationFormat>
  <Paragraphs>72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Escalero2 Wifi Web Developer Kurs 2. Projektarbeit</vt:lpstr>
      <vt:lpstr>MVC Struktur Escalero</vt:lpstr>
      <vt:lpstr>Flussdiagramm EscaleroController</vt:lpstr>
      <vt:lpstr>Flussdiagramm Anmelden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Escalero2</dc:title>
  <dc:creator>reinhard</dc:creator>
  <cp:lastModifiedBy>reinhard</cp:lastModifiedBy>
  <cp:revision>20</cp:revision>
  <cp:lastPrinted>2018-01-14T10:52:29Z</cp:lastPrinted>
  <dcterms:created xsi:type="dcterms:W3CDTF">2018-01-12T10:50:02Z</dcterms:created>
  <dcterms:modified xsi:type="dcterms:W3CDTF">2018-01-14T10:53:33Z</dcterms:modified>
</cp:coreProperties>
</file>