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5327-A5A8-4492-BBD0-1D437EA008E4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Reinhard R. </a:t>
            </a:r>
            <a:r>
              <a:rPr lang="de-AT" dirty="0" err="1" smtClean="0"/>
              <a:t>Jebavy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908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5327-A5A8-4492-BBD0-1D437EA008E4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476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5327-A5A8-4492-BBD0-1D437EA008E4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320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5327-A5A8-4492-BBD0-1D437EA008E4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36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5327-A5A8-4492-BBD0-1D437EA008E4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5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5327-A5A8-4492-BBD0-1D437EA008E4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122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5327-A5A8-4492-BBD0-1D437EA008E4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434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5327-A5A8-4492-BBD0-1D437EA008E4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185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5327-A5A8-4492-BBD0-1D437EA008E4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395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5327-A5A8-4492-BBD0-1D437EA008E4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94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5327-A5A8-4492-BBD0-1D437EA008E4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77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25327-A5A8-4492-BBD0-1D437EA008E4}" type="datetimeFigureOut">
              <a:rPr lang="de-AT" smtClean="0"/>
              <a:t>12.01.2018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FEC41-1EA5-40C1-8053-80115F9085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354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Escalero2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Projektdokumentation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70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3321"/>
          </a:xfrm>
        </p:spPr>
        <p:txBody>
          <a:bodyPr/>
          <a:lstStyle/>
          <a:p>
            <a:r>
              <a:rPr lang="de-AT" dirty="0" smtClean="0"/>
              <a:t>Flussdiagramm </a:t>
            </a:r>
            <a:r>
              <a:rPr lang="de-AT" dirty="0" err="1" smtClean="0"/>
              <a:t>EscaleroController</a:t>
            </a:r>
            <a:endParaRPr lang="de-AT" dirty="0"/>
          </a:p>
        </p:txBody>
      </p:sp>
      <p:sp>
        <p:nvSpPr>
          <p:cNvPr id="5" name="Ellipse 4"/>
          <p:cNvSpPr/>
          <p:nvPr/>
        </p:nvSpPr>
        <p:spPr>
          <a:xfrm>
            <a:off x="5569132" y="1518446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aute 5"/>
          <p:cNvSpPr/>
          <p:nvPr/>
        </p:nvSpPr>
        <p:spPr>
          <a:xfrm>
            <a:off x="5423983" y="2924177"/>
            <a:ext cx="508000" cy="4572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200" dirty="0"/>
          </a:p>
        </p:txBody>
      </p:sp>
      <p:sp>
        <p:nvSpPr>
          <p:cNvPr id="7" name="Rechteck 6"/>
          <p:cNvSpPr/>
          <p:nvPr/>
        </p:nvSpPr>
        <p:spPr>
          <a:xfrm>
            <a:off x="4870632" y="2019302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Willkommen</a:t>
            </a:r>
          </a:p>
        </p:txBody>
      </p:sp>
      <p:sp>
        <p:nvSpPr>
          <p:cNvPr id="8" name="Eine Ecke des Rechtecks schneiden 7"/>
          <p:cNvSpPr/>
          <p:nvPr/>
        </p:nvSpPr>
        <p:spPr>
          <a:xfrm>
            <a:off x="2121082" y="4787108"/>
            <a:ext cx="1892300" cy="9652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Komponente: </a:t>
            </a:r>
          </a:p>
          <a:p>
            <a:pPr algn="ctr"/>
            <a:r>
              <a:rPr lang="de-AT" dirty="0" smtClean="0">
                <a:solidFill>
                  <a:schemeClr val="tx1"/>
                </a:solidFill>
              </a:rPr>
              <a:t>SPIEL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302682" y="2847182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Anonym!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400482" y="2847182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Anmelden</a:t>
            </a:r>
          </a:p>
        </p:txBody>
      </p:sp>
      <p:sp>
        <p:nvSpPr>
          <p:cNvPr id="11" name="Rechteck 10"/>
          <p:cNvSpPr/>
          <p:nvPr/>
        </p:nvSpPr>
        <p:spPr>
          <a:xfrm>
            <a:off x="7302682" y="4964114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Abmelden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870632" y="4021138"/>
            <a:ext cx="1612900" cy="611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Spieleingang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3" name="Raute 12"/>
          <p:cNvSpPr/>
          <p:nvPr/>
        </p:nvSpPr>
        <p:spPr>
          <a:xfrm>
            <a:off x="5423082" y="5043487"/>
            <a:ext cx="508000" cy="4572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7" name="Gerade Verbindung mit Pfeil 16"/>
          <p:cNvCxnSpPr>
            <a:stCxn id="5" idx="0"/>
            <a:endCxn id="7" idx="0"/>
          </p:cNvCxnSpPr>
          <p:nvPr/>
        </p:nvCxnSpPr>
        <p:spPr>
          <a:xfrm>
            <a:off x="5677082" y="1518446"/>
            <a:ext cx="0" cy="500856"/>
          </a:xfrm>
          <a:prstGeom prst="straightConnector1">
            <a:avLst/>
          </a:prstGeom>
          <a:ln w="15875">
            <a:headEnd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6" idx="0"/>
            <a:endCxn id="7" idx="2"/>
          </p:cNvCxnSpPr>
          <p:nvPr/>
        </p:nvCxnSpPr>
        <p:spPr>
          <a:xfrm flipH="1" flipV="1">
            <a:off x="5677082" y="2630490"/>
            <a:ext cx="901" cy="2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3"/>
            <a:endCxn id="6" idx="1"/>
          </p:cNvCxnSpPr>
          <p:nvPr/>
        </p:nvCxnSpPr>
        <p:spPr>
          <a:xfrm>
            <a:off x="4013382" y="3152776"/>
            <a:ext cx="14106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6" idx="3"/>
            <a:endCxn id="9" idx="1"/>
          </p:cNvCxnSpPr>
          <p:nvPr/>
        </p:nvCxnSpPr>
        <p:spPr>
          <a:xfrm flipV="1">
            <a:off x="5931983" y="3152776"/>
            <a:ext cx="13706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12" idx="2"/>
            <a:endCxn id="13" idx="0"/>
          </p:cNvCxnSpPr>
          <p:nvPr/>
        </p:nvCxnSpPr>
        <p:spPr>
          <a:xfrm>
            <a:off x="5677082" y="4632326"/>
            <a:ext cx="0" cy="411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13" idx="3"/>
            <a:endCxn id="11" idx="1"/>
          </p:cNvCxnSpPr>
          <p:nvPr/>
        </p:nvCxnSpPr>
        <p:spPr>
          <a:xfrm flipV="1">
            <a:off x="5931082" y="5269708"/>
            <a:ext cx="1371600" cy="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3" idx="1"/>
            <a:endCxn id="8" idx="0"/>
          </p:cNvCxnSpPr>
          <p:nvPr/>
        </p:nvCxnSpPr>
        <p:spPr>
          <a:xfrm flipH="1" flipV="1">
            <a:off x="4013382" y="5269708"/>
            <a:ext cx="1409700" cy="2379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114568" y="3367286"/>
            <a:ext cx="1086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/>
              <a:t>a</a:t>
            </a:r>
            <a:r>
              <a:rPr lang="de-AT" sz="1400" dirty="0" smtClean="0"/>
              <a:t>nmelden?</a:t>
            </a:r>
            <a:endParaRPr lang="de-AT" sz="1400" dirty="0"/>
          </a:p>
        </p:txBody>
      </p:sp>
      <p:sp>
        <p:nvSpPr>
          <p:cNvPr id="48" name="Textfeld 47"/>
          <p:cNvSpPr txBox="1"/>
          <p:nvPr/>
        </p:nvSpPr>
        <p:spPr>
          <a:xfrm>
            <a:off x="5114568" y="5461099"/>
            <a:ext cx="1086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 smtClean="0"/>
              <a:t>spielen?</a:t>
            </a:r>
            <a:endParaRPr lang="de-AT" sz="1400" dirty="0"/>
          </a:p>
        </p:txBody>
      </p:sp>
      <p:cxnSp>
        <p:nvCxnSpPr>
          <p:cNvPr id="52" name="Gewinkelte Verbindung 51"/>
          <p:cNvCxnSpPr>
            <a:stCxn id="9" idx="2"/>
            <a:endCxn id="12" idx="3"/>
          </p:cNvCxnSpPr>
          <p:nvPr/>
        </p:nvCxnSpPr>
        <p:spPr>
          <a:xfrm rot="5400000">
            <a:off x="6862151" y="3079751"/>
            <a:ext cx="868362" cy="1625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10" idx="2"/>
            <a:endCxn id="12" idx="1"/>
          </p:cNvCxnSpPr>
          <p:nvPr/>
        </p:nvCxnSpPr>
        <p:spPr>
          <a:xfrm rot="16200000" flipH="1">
            <a:off x="3604601" y="3060701"/>
            <a:ext cx="868362" cy="16637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11" idx="3"/>
            <a:endCxn id="7" idx="3"/>
          </p:cNvCxnSpPr>
          <p:nvPr/>
        </p:nvCxnSpPr>
        <p:spPr>
          <a:xfrm flipH="1" flipV="1">
            <a:off x="6483532" y="2324896"/>
            <a:ext cx="2432050" cy="2944812"/>
          </a:xfrm>
          <a:prstGeom prst="bentConnector3">
            <a:avLst>
              <a:gd name="adj1" fmla="val -45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Escalero2</vt:lpstr>
      <vt:lpstr>Flussdiagramm EscaleroController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Escalero2</dc:title>
  <dc:creator>reinhard</dc:creator>
  <cp:lastModifiedBy>reinhard</cp:lastModifiedBy>
  <cp:revision>7</cp:revision>
  <cp:lastPrinted>2018-01-12T11:22:25Z</cp:lastPrinted>
  <dcterms:created xsi:type="dcterms:W3CDTF">2018-01-12T10:50:02Z</dcterms:created>
  <dcterms:modified xsi:type="dcterms:W3CDTF">2018-01-12T11:46:57Z</dcterms:modified>
</cp:coreProperties>
</file>