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361" r:id="rId2"/>
    <p:sldId id="377" r:id="rId3"/>
    <p:sldId id="378" r:id="rId4"/>
    <p:sldId id="379" r:id="rId5"/>
    <p:sldId id="365" r:id="rId6"/>
    <p:sldId id="368" r:id="rId7"/>
    <p:sldId id="369" r:id="rId8"/>
    <p:sldId id="370" r:id="rId9"/>
    <p:sldId id="371" r:id="rId10"/>
    <p:sldId id="339" r:id="rId11"/>
    <p:sldId id="372" r:id="rId12"/>
    <p:sldId id="373" r:id="rId13"/>
    <p:sldId id="374" r:id="rId14"/>
    <p:sldId id="375" r:id="rId15"/>
    <p:sldId id="380" r:id="rId16"/>
    <p:sldId id="382" r:id="rId17"/>
    <p:sldId id="381" r:id="rId18"/>
    <p:sldId id="376" r:id="rId19"/>
    <p:sldId id="383" r:id="rId20"/>
  </p:sldIdLst>
  <p:sldSz cx="18288000" cy="10287000"/>
  <p:notesSz cx="6858000" cy="9144000"/>
  <p:defaultTextStyle>
    <a:defPPr>
      <a:defRPr lang="en-US"/>
    </a:defPPr>
    <a:lvl1pPr marL="0" algn="l" defTabSz="13715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784" algn="l" defTabSz="13715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566" algn="l" defTabSz="13715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350" algn="l" defTabSz="13715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132" algn="l" defTabSz="13715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8914" algn="l" defTabSz="13715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696" algn="l" defTabSz="13715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480" algn="l" defTabSz="13715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264" algn="l" defTabSz="13715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2990"/>
    <a:srgbClr val="D9D9D9"/>
    <a:srgbClr val="691B3A"/>
    <a:srgbClr val="7D2345"/>
    <a:srgbClr val="A62E5C"/>
    <a:srgbClr val="638A27"/>
    <a:srgbClr val="77A032"/>
    <a:srgbClr val="9BC850"/>
    <a:srgbClr val="4D447E"/>
    <a:srgbClr val="675B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8"/>
    <p:restoredTop sz="94645"/>
  </p:normalViewPr>
  <p:slideViewPr>
    <p:cSldViewPr snapToGrid="0" snapToObjects="1">
      <p:cViewPr varScale="1">
        <p:scale>
          <a:sx n="101" d="100"/>
          <a:sy n="101" d="100"/>
        </p:scale>
        <p:origin x="624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FA1C9-036A-CF44-B360-699BF644EE98}" type="datetimeFigureOut">
              <a:t>15/11/2022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2E8BE-4BBE-8A43-8656-E20BBFF5E8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6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Recommended script: 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“This course was created using the displayed versions of [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major tool, framework, language, etc.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]” 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(Slide will clearly indicate the version numbers of any major tool, framework, language, and so on that were used to create the course)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2E8BE-4BBE-8A43-8656-E20BBFF5E8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63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Recommended script: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“This slide shows the versions of [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major tool, framework, language, etc.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for which the information in this course applies.”</a:t>
            </a:r>
            <a:endParaRPr lang="en-US" i="0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2E8BE-4BBE-8A43-8656-E20BBFF5E8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81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2E8BE-4BBE-8A43-8656-E20BBFF5E8C9}" type="slidenum">
              <a:rPr lang="en-NL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58464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1092820" y="4539550"/>
            <a:ext cx="16066008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396137" y="798427"/>
            <a:ext cx="15397600" cy="3517042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6800" spc="0" baseline="0">
                <a:latin typeface="+mj-lt"/>
              </a:defRPr>
            </a:lvl1pPr>
          </a:lstStyle>
          <a:p>
            <a:pPr lvl="0"/>
            <a:r>
              <a:rPr lang="en-US"/>
              <a:t>Title of Course in Title Case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463043" y="4778926"/>
            <a:ext cx="15330694" cy="824686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>
              <a:buNone/>
              <a:defRPr sz="4500" spc="0" baseline="0">
                <a:latin typeface="+mj-lt"/>
              </a:defRPr>
            </a:lvl1pPr>
          </a:lstStyle>
          <a:p>
            <a:pPr lvl="0"/>
            <a:r>
              <a:rPr lang="en-US"/>
              <a:t>Module Two Title in Title Case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693921" y="6914604"/>
            <a:ext cx="9579639" cy="608980"/>
          </a:xfrm>
          <a:prstGeom prst="rect">
            <a:avLst/>
          </a:prstGeom>
        </p:spPr>
        <p:txBody>
          <a:bodyPr lIns="91440" tIns="45720" rIns="91440" anchor="t">
            <a:noAutofit/>
          </a:bodyPr>
          <a:lstStyle>
            <a:lvl1pPr marL="0" indent="0">
              <a:buNone/>
              <a:defRPr sz="36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693922" y="7523584"/>
            <a:ext cx="9579637" cy="683713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3200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sp>
        <p:nvSpPr>
          <p:cNvPr id="16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4692649" y="8498929"/>
            <a:ext cx="9580909" cy="825287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3200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1463043" y="6489577"/>
            <a:ext cx="2834640" cy="28346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2200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1996928" y="-1207008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1572769"/>
            <a:ext cx="11119104" cy="1307592"/>
            <a:chOff x="0" y="-1572769"/>
            <a:chExt cx="11119104" cy="1307592"/>
          </a:xfrm>
        </p:grpSpPr>
        <p:sp>
          <p:nvSpPr>
            <p:cNvPr id="2" name="Rectangle 1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43950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43950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140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eft | Three Item Chunk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0798628" y="2572792"/>
            <a:ext cx="6232072" cy="201168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3400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798628" y="4882562"/>
            <a:ext cx="6232072" cy="201168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10798628" y="7213636"/>
            <a:ext cx="6232072" cy="201168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8778243" y="2762343"/>
            <a:ext cx="1639934" cy="163993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8778243" y="5079089"/>
            <a:ext cx="1639934" cy="163993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8778243" y="7399511"/>
            <a:ext cx="1639934" cy="163993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257300" y="2346373"/>
            <a:ext cx="6737168" cy="709263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3400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559552" y="7150608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83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Right | Three Item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277689" y="2577078"/>
            <a:ext cx="6319158" cy="201168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277689" y="4886848"/>
            <a:ext cx="6319158" cy="201168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3400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77689" y="7217922"/>
            <a:ext cx="6319158" cy="201168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1257303" y="2766629"/>
            <a:ext cx="1639934" cy="163993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1257303" y="5083375"/>
            <a:ext cx="1639934" cy="163993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1257303" y="7403797"/>
            <a:ext cx="1639934" cy="163993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93534" y="2346373"/>
            <a:ext cx="6737168" cy="709263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3400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4657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 Text and Three Item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Description Text and Three Item Icons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1257300" y="7275425"/>
            <a:ext cx="4786448" cy="510042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3400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3" name="Content Placeholder 16"/>
          <p:cNvSpPr>
            <a:spLocks noGrp="1"/>
          </p:cNvSpPr>
          <p:nvPr>
            <p:ph sz="quarter" idx="25" hasCustomPrompt="1"/>
          </p:nvPr>
        </p:nvSpPr>
        <p:spPr>
          <a:xfrm>
            <a:off x="1257300" y="4319455"/>
            <a:ext cx="4786448" cy="255605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1257300" y="7941539"/>
            <a:ext cx="4786448" cy="1585642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3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12244254" y="7275425"/>
            <a:ext cx="4786448" cy="510042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3400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9" name="Content Placeholder 16"/>
          <p:cNvSpPr>
            <a:spLocks noGrp="1"/>
          </p:cNvSpPr>
          <p:nvPr>
            <p:ph sz="quarter" idx="28" hasCustomPrompt="1"/>
          </p:nvPr>
        </p:nvSpPr>
        <p:spPr>
          <a:xfrm>
            <a:off x="12244254" y="4319455"/>
            <a:ext cx="4786446" cy="255605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2244254" y="7941539"/>
            <a:ext cx="4786448" cy="1585642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3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6750778" y="7275425"/>
            <a:ext cx="4786448" cy="510042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3400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2" name="Content Placeholder 16"/>
          <p:cNvSpPr>
            <a:spLocks noGrp="1"/>
          </p:cNvSpPr>
          <p:nvPr>
            <p:ph sz="quarter" idx="31" hasCustomPrompt="1"/>
          </p:nvPr>
        </p:nvSpPr>
        <p:spPr>
          <a:xfrm>
            <a:off x="6750778" y="4319455"/>
            <a:ext cx="4786448" cy="255605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6750778" y="7941539"/>
            <a:ext cx="4786448" cy="1585642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3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3" hasCustomPrompt="1"/>
          </p:nvPr>
        </p:nvSpPr>
        <p:spPr>
          <a:xfrm>
            <a:off x="1257300" y="2071960"/>
            <a:ext cx="15773400" cy="184758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3400" b="0" i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Try keeping the text on a slide to a minimum. But sometimes we know descriptions are necessary.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854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or Image Chunking: Two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257300" y="2560321"/>
            <a:ext cx="7555776" cy="3814354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8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257304" y="6760231"/>
            <a:ext cx="7555772" cy="2401190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9474930" y="2560321"/>
            <a:ext cx="7555770" cy="3814354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8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9474930" y="6760231"/>
            <a:ext cx="7555772" cy="2401190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623167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Circle Icon or Image Chunking: Two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3180204" y="2587947"/>
            <a:ext cx="4937760" cy="493776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559991" y="7917228"/>
            <a:ext cx="6178186" cy="1357401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10185418" y="2587947"/>
            <a:ext cx="4942101" cy="4942101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9567376" y="7917228"/>
            <a:ext cx="6178186" cy="1357401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257301" y="3030582"/>
            <a:ext cx="4978040" cy="36576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8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257303" y="7038905"/>
            <a:ext cx="4978038" cy="2482782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12052663" y="3030582"/>
            <a:ext cx="4978037" cy="36576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8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2052665" y="7038905"/>
            <a:ext cx="4978038" cy="2482782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6654983" y="3030582"/>
            <a:ext cx="4978038" cy="36576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8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654983" y="7038905"/>
            <a:ext cx="4978038" cy="2482782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000586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Circle 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551762" y="2834639"/>
            <a:ext cx="4389120" cy="43891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8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257303" y="7598740"/>
            <a:ext cx="4978038" cy="1831010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12340266" y="2834639"/>
            <a:ext cx="4402836" cy="4402836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8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2052665" y="7598740"/>
            <a:ext cx="4978038" cy="1831010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6942582" y="2834639"/>
            <a:ext cx="4402836" cy="4402836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8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654983" y="7598740"/>
            <a:ext cx="4978038" cy="1831010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Four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964772" y="2874914"/>
            <a:ext cx="3863340" cy="386791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964772" y="7191587"/>
            <a:ext cx="3863340" cy="2152437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13320548" y="2874914"/>
            <a:ext cx="3863340" cy="386791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5083364" y="2874914"/>
            <a:ext cx="3863340" cy="386791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9201956" y="2874914"/>
            <a:ext cx="3863340" cy="386791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13320548" y="7191587"/>
            <a:ext cx="3863340" cy="2152437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5083364" y="7191587"/>
            <a:ext cx="3863340" cy="2152437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9201956" y="7191587"/>
            <a:ext cx="3863340" cy="2152437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0370438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Circle Icon or Image Chunking: Four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1569499" y="3427202"/>
            <a:ext cx="3383280" cy="338328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4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569499" y="7189718"/>
            <a:ext cx="3383280" cy="2182882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13294401" y="3413565"/>
            <a:ext cx="3383280" cy="338328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4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5477800" y="3427202"/>
            <a:ext cx="3383280" cy="338328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4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9386101" y="3413565"/>
            <a:ext cx="3383280" cy="338328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4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13294401" y="7189718"/>
            <a:ext cx="3383280" cy="2182882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5477800" y="7189718"/>
            <a:ext cx="3383280" cy="2182882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9386100" y="7189718"/>
            <a:ext cx="3383280" cy="2182882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nly Image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Only Image Chunking: Six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706879" y="2418615"/>
            <a:ext cx="4047745" cy="2307164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2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706879" y="4830290"/>
            <a:ext cx="4050791" cy="642058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1703833" y="5930541"/>
            <a:ext cx="4050791" cy="230428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2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703832" y="8342216"/>
            <a:ext cx="4050791" cy="642058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12770227" y="2420053"/>
            <a:ext cx="4050791" cy="230428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2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2770226" y="4830290"/>
            <a:ext cx="4050791" cy="642058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12770226" y="5949380"/>
            <a:ext cx="4050791" cy="230428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2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12770225" y="8342216"/>
            <a:ext cx="4050791" cy="642058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7235504" y="2418615"/>
            <a:ext cx="4050791" cy="230428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2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7235505" y="4830290"/>
            <a:ext cx="4050791" cy="642058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7235504" y="5930541"/>
            <a:ext cx="4050791" cy="230428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2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7235505" y="8342216"/>
            <a:ext cx="4050791" cy="642058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616411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11559" y="856301"/>
            <a:ext cx="15708907" cy="4212090"/>
          </a:xfrm>
        </p:spPr>
        <p:txBody>
          <a:bodyPr anchor="b"/>
          <a:lstStyle>
            <a:lvl1pPr algn="r">
              <a:defRPr sz="6000">
                <a:latin typeface="+mj-lt"/>
              </a:defRPr>
            </a:lvl1pPr>
          </a:lstStyle>
          <a:p>
            <a:r>
              <a:rPr lang="en-US"/>
              <a:t> Add Section Header in Title Case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14400" y="5409346"/>
            <a:ext cx="164592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5" name="Group 4"/>
          <p:cNvGrpSpPr/>
          <p:nvPr userDrawn="1"/>
        </p:nvGrpSpPr>
        <p:grpSpPr>
          <a:xfrm>
            <a:off x="0" y="-1572769"/>
            <a:ext cx="11119104" cy="1307592"/>
            <a:chOff x="0" y="-1572769"/>
            <a:chExt cx="11119104" cy="1307592"/>
          </a:xfrm>
        </p:grpSpPr>
        <p:sp>
          <p:nvSpPr>
            <p:cNvPr id="6" name="Rectangle 5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43950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43950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4907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Three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433744" y="2625498"/>
            <a:ext cx="1766656" cy="171822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</a:lstStyle>
          <a:p>
            <a:pPr lvl="0"/>
            <a:r>
              <a:rPr lang="en-US"/>
              <a:t>Click icon to </a:t>
            </a:r>
            <a:r>
              <a:rPr lang="en-US" dirty="0"/>
              <a:t>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857628" y="2532121"/>
            <a:ext cx="13173072" cy="1904990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1433744" y="5080776"/>
            <a:ext cx="1766656" cy="171822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857628" y="4987397"/>
            <a:ext cx="13173072" cy="1904990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1433744" y="7482706"/>
            <a:ext cx="1766656" cy="171822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857628" y="7389327"/>
            <a:ext cx="13173072" cy="1904990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564592" y="2478772"/>
            <a:ext cx="0" cy="20116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564592" y="4934048"/>
            <a:ext cx="0" cy="20116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64592" y="7335978"/>
            <a:ext cx="0" cy="20116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625E7E1-AB9A-4346-ABB8-E89020A2AC81}"/>
              </a:ext>
            </a:extLst>
          </p:cNvPr>
          <p:cNvSpPr/>
          <p:nvPr userDrawn="1"/>
        </p:nvSpPr>
        <p:spPr>
          <a:xfrm>
            <a:off x="0" y="-1280160"/>
            <a:ext cx="7164906" cy="1135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756">
              <a:lnSpc>
                <a:spcPct val="150000"/>
              </a:lnSpc>
            </a:pPr>
            <a:r>
              <a:rPr lang="en-US" sz="24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82875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7265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Four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257300" y="2274231"/>
            <a:ext cx="1570712" cy="139829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49836" y="2145186"/>
            <a:ext cx="13780864" cy="1628056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1257300" y="4240225"/>
            <a:ext cx="1570712" cy="139829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249836" y="4111178"/>
            <a:ext cx="13780864" cy="1628056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1257300" y="6209333"/>
            <a:ext cx="1570712" cy="139829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249836" y="6080288"/>
            <a:ext cx="13780864" cy="1628056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1257300" y="8178441"/>
            <a:ext cx="1570712" cy="139829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249836" y="8049396"/>
            <a:ext cx="13780864" cy="1628056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072384" y="2236627"/>
            <a:ext cx="0" cy="146525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72384" y="4202621"/>
            <a:ext cx="0" cy="146525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072384" y="6171729"/>
            <a:ext cx="0" cy="146525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072384" y="8140837"/>
            <a:ext cx="0" cy="146525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" y="-795717"/>
            <a:ext cx="7164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756"/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 baseline="0">
                <a:solidFill>
                  <a:schemeClr val="accent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appear</a:t>
            </a:r>
            <a:r>
              <a:rPr lang="en-US" sz="24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24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93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Five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257300" y="2145187"/>
            <a:ext cx="1570712" cy="121652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49836" y="2145187"/>
            <a:ext cx="13780864" cy="1216526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1257300" y="3623501"/>
            <a:ext cx="1570712" cy="121652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249836" y="3623501"/>
            <a:ext cx="13780864" cy="1216526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1257300" y="5101815"/>
            <a:ext cx="1570712" cy="121652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249836" y="5101815"/>
            <a:ext cx="13780864" cy="1216526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1257300" y="6580129"/>
            <a:ext cx="1570712" cy="121652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249836" y="6580129"/>
            <a:ext cx="13780864" cy="1216526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069979" y="2236625"/>
            <a:ext cx="0" cy="109487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69979" y="3714941"/>
            <a:ext cx="0" cy="109487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069979" y="5193255"/>
            <a:ext cx="0" cy="109487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069979" y="6671567"/>
            <a:ext cx="0" cy="1094874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1257300" y="8100643"/>
            <a:ext cx="1570712" cy="121652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3249836" y="8100643"/>
            <a:ext cx="13780864" cy="1216526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3069979" y="8192081"/>
            <a:ext cx="0" cy="109487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BDA66-5CF3-6243-94AB-17DD7EF727B4}"/>
              </a:ext>
            </a:extLst>
          </p:cNvPr>
          <p:cNvSpPr/>
          <p:nvPr userDrawn="1"/>
        </p:nvSpPr>
        <p:spPr>
          <a:xfrm>
            <a:off x="0" y="-1280160"/>
            <a:ext cx="7164906" cy="1135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756">
              <a:lnSpc>
                <a:spcPct val="150000"/>
              </a:lnSpc>
            </a:pPr>
            <a:r>
              <a:rPr lang="en-US" sz="24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82875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70737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9481323" y="3064477"/>
            <a:ext cx="7549378" cy="5008606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38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1257301" y="3064477"/>
            <a:ext cx="7549378" cy="5008606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38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267433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649267" y="3328087"/>
            <a:ext cx="4989470" cy="5008606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38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1257301" y="3328087"/>
            <a:ext cx="4989470" cy="5008606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38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12041231" y="3328087"/>
            <a:ext cx="4989470" cy="5008606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38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996746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9325232" y="3064477"/>
            <a:ext cx="7705468" cy="2537254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1257300" y="3064477"/>
            <a:ext cx="7705468" cy="2537254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9325232" y="5988907"/>
            <a:ext cx="7705468" cy="2537254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1257300" y="5988907"/>
            <a:ext cx="7705468" cy="2537254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0944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iv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649267" y="3031526"/>
            <a:ext cx="4989470" cy="2685536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1257301" y="3031526"/>
            <a:ext cx="4989470" cy="2685536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12041231" y="3031526"/>
            <a:ext cx="4989470" cy="2685536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3752037" y="6170144"/>
            <a:ext cx="4989470" cy="2685536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9144001" y="6170144"/>
            <a:ext cx="4989470" cy="2685536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3066985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649267" y="3031526"/>
            <a:ext cx="4989470" cy="2685536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1257301" y="3031526"/>
            <a:ext cx="4989470" cy="2685536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12041231" y="3031526"/>
            <a:ext cx="4989470" cy="2685536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649267" y="6170144"/>
            <a:ext cx="4989470" cy="2685536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1257301" y="6170144"/>
            <a:ext cx="4989470" cy="2685536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12041231" y="6170144"/>
            <a:ext cx="4989470" cy="2685536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183250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7300" y="859536"/>
            <a:ext cx="15773400" cy="8157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666744"/>
            <a:ext cx="18288000" cy="6620256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t" anchorCtr="0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825496"/>
            <a:ext cx="8080744" cy="105782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ctr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2283" y="4043452"/>
            <a:ext cx="17318790" cy="5850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6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02283" y="3035808"/>
            <a:ext cx="6704655" cy="62978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800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1257300" y="1691640"/>
            <a:ext cx="15773400" cy="75405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20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13646439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wo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61872" y="859536"/>
            <a:ext cx="15773400" cy="8157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1257300" y="1691640"/>
            <a:ext cx="15773400" cy="75405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20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3678561"/>
            <a:ext cx="8961120" cy="66173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t" anchorCtr="0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828260"/>
            <a:ext cx="6601968" cy="107082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ctr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2283" y="4043452"/>
            <a:ext cx="8065062" cy="5850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6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02282" y="3039872"/>
            <a:ext cx="5849662" cy="62978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800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326880" y="3669652"/>
            <a:ext cx="8961120" cy="66173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t" anchorCtr="0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26878" y="2828260"/>
            <a:ext cx="6600693" cy="107082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ctr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796361" y="4043452"/>
            <a:ext cx="8065062" cy="5850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6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9796360" y="3048781"/>
            <a:ext cx="5852160" cy="62978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800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215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p N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67547" y="711200"/>
            <a:ext cx="15054790" cy="4673600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500"/>
              </a:spcBef>
              <a:buNone/>
              <a:defRPr sz="6000" spc="0" baseline="0">
                <a:latin typeface="+mj-lt"/>
              </a:defRPr>
            </a:lvl1pPr>
          </a:lstStyle>
          <a:p>
            <a:pPr lvl="0"/>
            <a:r>
              <a:rPr lang="en-US"/>
              <a:t>Up Next:</a:t>
            </a:r>
          </a:p>
          <a:p>
            <a:pPr lvl="0"/>
            <a:r>
              <a:rPr lang="en-US"/>
              <a:t>Title of Upcoming Module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14400" y="5651942"/>
            <a:ext cx="164592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6" name="Group 5"/>
          <p:cNvGrpSpPr/>
          <p:nvPr userDrawn="1"/>
        </p:nvGrpSpPr>
        <p:grpSpPr>
          <a:xfrm>
            <a:off x="0" y="-1572769"/>
            <a:ext cx="11119104" cy="1307592"/>
            <a:chOff x="0" y="-1572769"/>
            <a:chExt cx="11119104" cy="1307592"/>
          </a:xfrm>
        </p:grpSpPr>
        <p:sp>
          <p:nvSpPr>
            <p:cNvPr id="7" name="Rectangle 6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43950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43950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03419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with Tab and Output Section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2" y="3678561"/>
            <a:ext cx="11777474" cy="66173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t" anchorCtr="0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-1" y="2828260"/>
            <a:ext cx="8084043" cy="107082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ctr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7300" y="859536"/>
            <a:ext cx="15773400" cy="8157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1257300" y="1691640"/>
            <a:ext cx="15773400" cy="75405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20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2283" y="4041648"/>
            <a:ext cx="10808262" cy="58521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6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02282" y="3035808"/>
            <a:ext cx="6997978" cy="62978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800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777472" y="3678561"/>
            <a:ext cx="6510528" cy="6608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t" anchorCtr="0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2046288" y="4041647"/>
            <a:ext cx="5839376" cy="585216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600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&gt; Console</a:t>
            </a:r>
          </a:p>
        </p:txBody>
      </p:sp>
    </p:spTree>
    <p:extLst>
      <p:ext uri="{BB962C8B-B14F-4D97-AF65-F5344CB8AC3E}">
        <p14:creationId xmlns:p14="http://schemas.microsoft.com/office/powerpoint/2010/main" val="9656256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Title Left and Tab Righ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990" y="4713582"/>
            <a:ext cx="5820102" cy="98742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Code Title Here</a:t>
            </a:r>
          </a:p>
        </p:txBody>
      </p:sp>
      <p:sp>
        <p:nvSpPr>
          <p:cNvPr id="5" name="Rectangle 4"/>
          <p:cNvSpPr/>
          <p:nvPr/>
        </p:nvSpPr>
        <p:spPr>
          <a:xfrm>
            <a:off x="6613451" y="898428"/>
            <a:ext cx="11674550" cy="938857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t" anchorCtr="0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13450" y="1"/>
            <a:ext cx="8102009" cy="91851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ctr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111991" y="1254642"/>
            <a:ext cx="10755386" cy="86208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6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7187609" y="186898"/>
            <a:ext cx="5270873" cy="62978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800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482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Full Page with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898428"/>
            <a:ext cx="18288002" cy="938857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t" anchorCtr="0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7995684" cy="91851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ctr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2336" y="1062888"/>
            <a:ext cx="17332771" cy="879434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6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02336" y="251813"/>
            <a:ext cx="6764062" cy="62978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800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4786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 and Description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7300" y="859536"/>
            <a:ext cx="15773400" cy="8157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2283" y="2926080"/>
            <a:ext cx="17465094" cy="69674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6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1257300" y="1691640"/>
            <a:ext cx="15773400" cy="75405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3200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 and Description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7300" y="859536"/>
            <a:ext cx="15773400" cy="8157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2283" y="2926080"/>
            <a:ext cx="17465094" cy="69674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6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1257300" y="1691640"/>
            <a:ext cx="15773400" cy="75405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3200" b="0" i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Half Page with Tab and Outpu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7300" y="859536"/>
            <a:ext cx="15773400" cy="815748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1257300" y="1691640"/>
            <a:ext cx="15773400" cy="7540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defRPr sz="3200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3443151"/>
            <a:ext cx="18288002" cy="392436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t" anchorCtr="0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565989"/>
            <a:ext cx="6021396" cy="119269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ctr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2335" y="3758680"/>
            <a:ext cx="17375301" cy="3232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6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02336" y="2752887"/>
            <a:ext cx="4834938" cy="62978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800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4" y="7367513"/>
            <a:ext cx="18288004" cy="2919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t" anchorCtr="0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02336" y="7516368"/>
            <a:ext cx="17375300" cy="237714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600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&gt; Console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Horizontal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4" y="6345938"/>
            <a:ext cx="18288004" cy="39410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t" anchorCtr="0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281" y="6726746"/>
            <a:ext cx="17483382" cy="815748"/>
          </a:xfrm>
        </p:spPr>
        <p:txBody>
          <a:bodyPr>
            <a:noAutofit/>
          </a:bodyPr>
          <a:lstStyle>
            <a:lvl1pPr algn="l">
              <a:defRPr sz="4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02281" y="7670800"/>
            <a:ext cx="17483382" cy="2131568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charset="0"/>
              <a:buNone/>
              <a:defRPr sz="3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2283" y="438913"/>
            <a:ext cx="17483382" cy="55672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6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Half Page Horizontal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4" y="6345938"/>
            <a:ext cx="18288004" cy="39410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t" anchorCtr="0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281" y="6726746"/>
            <a:ext cx="17483382" cy="815748"/>
          </a:xfrm>
        </p:spPr>
        <p:txBody>
          <a:bodyPr/>
          <a:lstStyle>
            <a:lvl1pPr algn="l">
              <a:defRPr sz="4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2283" y="438913"/>
            <a:ext cx="17483382" cy="55672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buNone/>
              <a:defRPr sz="26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02281" y="7670800"/>
            <a:ext cx="17483382" cy="2131568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7300" y="859536"/>
            <a:ext cx="15773400" cy="8157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2283" y="2048256"/>
            <a:ext cx="17465094" cy="7772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6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"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7300" y="859536"/>
            <a:ext cx="15773400" cy="8157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2283" y="2048256"/>
            <a:ext cx="17465094" cy="7772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6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2"/>
            <a:ext cx="6953249" cy="10287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5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53250" cy="10287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6953250" cy="102870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115674" y="2738804"/>
            <a:ext cx="4721900" cy="10053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4800" baseline="0">
                <a:solidFill>
                  <a:schemeClr val="bg1"/>
                </a:solidFill>
                <a:latin typeface="+mj-lt"/>
              </a:defRPr>
            </a:lvl1pPr>
            <a:lvl2pPr marL="445610" indent="0" algn="ctr">
              <a:buNone/>
              <a:defRPr sz="5400">
                <a:latin typeface="+mj-lt"/>
              </a:defRPr>
            </a:lvl2pPr>
            <a:lvl3pPr marL="894264" indent="0" algn="ctr">
              <a:buNone/>
              <a:defRPr sz="5400">
                <a:latin typeface="+mj-lt"/>
              </a:defRPr>
            </a:lvl3pPr>
            <a:lvl4pPr marL="1323975" indent="0" algn="ctr">
              <a:buNone/>
              <a:defRPr sz="5400">
                <a:latin typeface="+mj-lt"/>
              </a:defRPr>
            </a:lvl4pPr>
            <a:lvl5pPr marL="1645443" indent="0" algn="ctr">
              <a:buNone/>
              <a:defRPr sz="54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960399" y="-1280160"/>
            <a:ext cx="7164906" cy="1135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756">
              <a:lnSpc>
                <a:spcPct val="150000"/>
              </a:lnSpc>
            </a:pPr>
            <a:r>
              <a:rPr lang="en-US" sz="24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82875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7772400" y="813816"/>
            <a:ext cx="9692640" cy="8668512"/>
          </a:xfrm>
        </p:spPr>
        <p:txBody>
          <a:bodyPr anchor="ctr"/>
          <a:lstStyle>
            <a:lvl1pPr>
              <a:spcBef>
                <a:spcPts val="2700"/>
              </a:spcBef>
              <a:defRPr sz="3600">
                <a:solidFill>
                  <a:schemeClr val="accent1"/>
                </a:solidFill>
                <a:latin typeface="+mn-lt"/>
              </a:defRPr>
            </a:lvl1pPr>
            <a:lvl2pPr>
              <a:defRPr sz="36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36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36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Vertical with Points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162288" y="1"/>
            <a:ext cx="9125712" cy="10287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t" anchorCtr="0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2283" y="457199"/>
            <a:ext cx="8229654" cy="92811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buNone/>
              <a:defRPr sz="26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410499" y="457199"/>
            <a:ext cx="8476488" cy="9281160"/>
          </a:xfrm>
          <a:prstGeom prst="rect">
            <a:avLst/>
          </a:prstGeom>
        </p:spPr>
        <p:txBody>
          <a:bodyPr>
            <a:noAutofit/>
          </a:bodyPr>
          <a:lstStyle>
            <a:lvl1pPr marL="358775" indent="-358775">
              <a:lnSpc>
                <a:spcPct val="10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2800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568326" indent="0">
              <a:lnSpc>
                <a:spcPts val="4000"/>
              </a:lnSpc>
              <a:buFontTx/>
              <a:buNone/>
              <a:defRPr/>
            </a:lvl2pPr>
            <a:lvl3pPr marL="568326" indent="0">
              <a:buFontTx/>
              <a:buNone/>
              <a:defRPr/>
            </a:lvl3pPr>
            <a:lvl4pPr marL="568326" indent="0">
              <a:buFontTx/>
              <a:buNone/>
              <a:defRPr/>
            </a:lvl4pPr>
            <a:lvl5pPr marL="568326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de: Dark Half Page Vertical with Poi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162288" y="1"/>
            <a:ext cx="9125712" cy="10287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t" anchorCtr="0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2283" y="457200"/>
            <a:ext cx="8229654" cy="928222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buNone/>
              <a:defRPr sz="26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410499" y="457199"/>
            <a:ext cx="8473464" cy="9282223"/>
          </a:xfrm>
          <a:prstGeom prst="rect">
            <a:avLst/>
          </a:prstGeom>
        </p:spPr>
        <p:txBody>
          <a:bodyPr>
            <a:noAutofit/>
          </a:bodyPr>
          <a:lstStyle>
            <a:lvl1pPr marL="0" indent="-358775">
              <a:lnSpc>
                <a:spcPct val="7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2800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568326" indent="0">
              <a:lnSpc>
                <a:spcPts val="4000"/>
              </a:lnSpc>
              <a:buFontTx/>
              <a:buNone/>
              <a:defRPr/>
            </a:lvl2pPr>
            <a:lvl3pPr marL="568326" indent="0">
              <a:buFontTx/>
              <a:buNone/>
              <a:defRPr/>
            </a:lvl3pPr>
            <a:lvl4pPr marL="568326" indent="0">
              <a:buFontTx/>
              <a:buNone/>
              <a:defRPr/>
            </a:lvl4pPr>
            <a:lvl5pPr marL="568326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| Title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947059" y="703581"/>
            <a:ext cx="5618334" cy="8879842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3400" b="0" i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1172006" indent="-577860" algn="r">
              <a:buFont typeface="Myriad Pro" panose="020B0503030403020204" pitchFamily="34" charset="0"/>
              <a:buChar char=" "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1766148" indent="-573796" algn="r">
              <a:buFont typeface="Myriad Pro" panose="020B0503030403020204" pitchFamily="34" charset="0"/>
              <a:buChar char=" "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2193448" indent="-427296" algn="r">
              <a:buFont typeface="Myriad Pro" panose="020B0503030403020204" pitchFamily="34" charset="0"/>
              <a:buChar char=" "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2193444" indent="0" algn="r">
              <a:buFont typeface="Myriad Pro" panose="020B0503030403020204" pitchFamily="34" charset="0"/>
              <a:buNone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072376" y="703581"/>
            <a:ext cx="0" cy="8879842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7579363" y="1497477"/>
            <a:ext cx="9855198" cy="729205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54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</a:t>
            </a:r>
            <a:r>
              <a:rPr lang="en-US"/>
              <a:t>Click </a:t>
            </a:r>
            <a:br>
              <a:rPr lang="en-US"/>
            </a:br>
            <a:r>
              <a:rPr lang="en-US"/>
              <a:t>Icon </a:t>
            </a:r>
            <a:r>
              <a:rPr lang="en-US" dirty="0"/>
              <a:t>to Add Graphic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C30AE-4042-DF40-A45C-5A097F76AB5C}"/>
              </a:ext>
            </a:extLst>
          </p:cNvPr>
          <p:cNvSpPr/>
          <p:nvPr userDrawn="1"/>
        </p:nvSpPr>
        <p:spPr>
          <a:xfrm>
            <a:off x="0" y="-1280160"/>
            <a:ext cx="7164906" cy="1135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756">
              <a:lnSpc>
                <a:spcPct val="150000"/>
              </a:lnSpc>
            </a:pPr>
            <a:r>
              <a:rPr lang="en-US" sz="24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82875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833121" y="703581"/>
            <a:ext cx="5384802" cy="8879842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54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913880" y="703581"/>
            <a:ext cx="0" cy="8879842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609840" y="703581"/>
            <a:ext cx="9763760" cy="8879842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3400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1206500" indent="-312738" algn="l">
              <a:tabLst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608138" indent="-284163" algn="l">
              <a:tabLst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905000" indent="-260350" algn="l">
              <a:tabLst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F3F88-D25E-3D41-A795-440430B54F92}"/>
              </a:ext>
            </a:extLst>
          </p:cNvPr>
          <p:cNvSpPr/>
          <p:nvPr userDrawn="1"/>
        </p:nvSpPr>
        <p:spPr>
          <a:xfrm>
            <a:off x="0" y="-1280160"/>
            <a:ext cx="7164906" cy="1135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756">
              <a:lnSpc>
                <a:spcPct val="150000"/>
              </a:lnSpc>
            </a:pPr>
            <a:r>
              <a:rPr lang="en-US" sz="24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82875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257299" y="2438401"/>
            <a:ext cx="5245102" cy="6827046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54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076440" y="2438401"/>
            <a:ext cx="0" cy="682704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609840" y="2438401"/>
            <a:ext cx="9763760" cy="682704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3400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1206500" indent="-312738" algn="l">
              <a:tabLst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608138" indent="-284163" algn="l">
              <a:tabLst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905000" indent="-260350" algn="l">
              <a:tabLst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1740896" y="7150608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185255-18F2-E04A-BB77-58C1D7B2DA1E}"/>
              </a:ext>
            </a:extLst>
          </p:cNvPr>
          <p:cNvSpPr/>
          <p:nvPr userDrawn="1"/>
        </p:nvSpPr>
        <p:spPr>
          <a:xfrm>
            <a:off x="0" y="-1280160"/>
            <a:ext cx="7164906" cy="1135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756">
              <a:lnSpc>
                <a:spcPct val="150000"/>
              </a:lnSpc>
            </a:pPr>
            <a:r>
              <a:rPr lang="en-US" sz="24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82875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1069440" y="2438401"/>
            <a:ext cx="5961260" cy="682704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691510" y="2438401"/>
            <a:ext cx="0" cy="682704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257300" y="2438401"/>
            <a:ext cx="9056281" cy="682704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r">
              <a:buNone/>
              <a:defRPr sz="3400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445598" indent="0" algn="r">
              <a:buSzPct val="100000"/>
              <a:buNone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94244" indent="0" algn="r">
              <a:buNone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323944" indent="0" algn="r">
              <a:buNone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645402" indent="0" algn="r">
              <a:buNone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99874-47B9-A54E-8607-0E9834DFB839}"/>
              </a:ext>
            </a:extLst>
          </p:cNvPr>
          <p:cNvSpPr/>
          <p:nvPr userDrawn="1"/>
        </p:nvSpPr>
        <p:spPr>
          <a:xfrm>
            <a:off x="0" y="-1280160"/>
            <a:ext cx="7164906" cy="1135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756">
              <a:lnSpc>
                <a:spcPct val="150000"/>
              </a:lnSpc>
            </a:pPr>
            <a:r>
              <a:rPr lang="en-US" sz="24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82875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Edge Bleed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8046720" y="723901"/>
            <a:ext cx="9509760" cy="883920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3400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1206500" indent="-312738" algn="l">
              <a:tabLst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671638" indent="-347663" algn="l">
              <a:tabLst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946275" indent="-301625" algn="l">
              <a:tabLst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7233918" cy="102870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algn="ctr">
              <a:defRPr sz="4600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970C94-AB62-154E-9ED6-88180435724F}"/>
              </a:ext>
            </a:extLst>
          </p:cNvPr>
          <p:cNvSpPr/>
          <p:nvPr userDrawn="1"/>
        </p:nvSpPr>
        <p:spPr>
          <a:xfrm>
            <a:off x="0" y="-1280160"/>
            <a:ext cx="7164906" cy="1135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756">
              <a:lnSpc>
                <a:spcPct val="150000"/>
              </a:lnSpc>
            </a:pPr>
            <a:r>
              <a:rPr lang="en-US" sz="24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82875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84813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Left | 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84848" y="3368115"/>
            <a:ext cx="10168128" cy="1118808"/>
          </a:xfrm>
        </p:spPr>
        <p:txBody>
          <a:bodyPr anchor="b">
            <a:noAutofit/>
          </a:bodyPr>
          <a:lstStyle>
            <a:lvl1pPr algn="l">
              <a:defRPr sz="5000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431929" y="2932440"/>
            <a:ext cx="4330658" cy="4330658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algn="ctr">
              <a:defRPr sz="4000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photo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784848" y="4870970"/>
            <a:ext cx="10168128" cy="381583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3400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36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36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36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/>
              <a:t>Second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4963A0-2F0D-CA43-B501-A09765E44E64}"/>
              </a:ext>
            </a:extLst>
          </p:cNvPr>
          <p:cNvSpPr/>
          <p:nvPr userDrawn="1"/>
        </p:nvSpPr>
        <p:spPr>
          <a:xfrm>
            <a:off x="0" y="-1280160"/>
            <a:ext cx="7164906" cy="1135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756">
              <a:lnSpc>
                <a:spcPct val="150000"/>
              </a:lnSpc>
            </a:pPr>
            <a:r>
              <a:rPr lang="en-US" sz="24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82875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01766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Point-by-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9144000" y="2447291"/>
            <a:ext cx="0" cy="696087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09751" y="2447291"/>
            <a:ext cx="7927848" cy="675646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3400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one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809751" y="3352800"/>
            <a:ext cx="7927850" cy="58928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9550400" y="2447291"/>
            <a:ext cx="7927848" cy="675646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3400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two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9550402" y="3352800"/>
            <a:ext cx="7929523" cy="58928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3200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6D7B9A-E0F4-3B42-B53A-8A55D1356491}"/>
              </a:ext>
            </a:extLst>
          </p:cNvPr>
          <p:cNvSpPr/>
          <p:nvPr userDrawn="1"/>
        </p:nvSpPr>
        <p:spPr>
          <a:xfrm>
            <a:off x="0" y="-1280160"/>
            <a:ext cx="7164906" cy="1135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756">
              <a:lnSpc>
                <a:spcPct val="150000"/>
              </a:lnSpc>
            </a:pPr>
            <a:r>
              <a:rPr lang="en-US" sz="24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82875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by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9144000" y="2447291"/>
            <a:ext cx="0" cy="696087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09750" y="2447291"/>
            <a:ext cx="7927848" cy="675646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3400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first thing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809749" y="3352800"/>
            <a:ext cx="7927851" cy="58928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9550401" y="2447291"/>
            <a:ext cx="7927848" cy="675646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3400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second thing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9550403" y="3352800"/>
            <a:ext cx="7927848" cy="58928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3200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545329-2804-9544-8A45-437649388D63}"/>
              </a:ext>
            </a:extLst>
          </p:cNvPr>
          <p:cNvSpPr/>
          <p:nvPr userDrawn="1"/>
        </p:nvSpPr>
        <p:spPr>
          <a:xfrm>
            <a:off x="0" y="-1280160"/>
            <a:ext cx="7164906" cy="1135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756">
              <a:lnSpc>
                <a:spcPct val="150000"/>
              </a:lnSpc>
            </a:pPr>
            <a:r>
              <a:rPr lang="en-US" sz="24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82875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72820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6953250" cy="10287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5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53250" cy="10287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53250" cy="10287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" y="3081927"/>
            <a:ext cx="6943724" cy="6694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4500"/>
              </a:lnSpc>
            </a:pPr>
            <a:r>
              <a:rPr lang="en-US" sz="54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7772400" y="813816"/>
            <a:ext cx="9692640" cy="8668512"/>
          </a:xfrm>
        </p:spPr>
        <p:txBody>
          <a:bodyPr anchor="ctr"/>
          <a:lstStyle>
            <a:lvl1pPr>
              <a:defRPr sz="3600">
                <a:solidFill>
                  <a:schemeClr val="accent2"/>
                </a:solidFill>
              </a:defRPr>
            </a:lvl1pPr>
            <a:lvl2pPr>
              <a:defRPr sz="36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36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36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2307824" y="6583680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7F9276-50F7-3C4E-B586-DCF2A3989FD5}"/>
              </a:ext>
            </a:extLst>
          </p:cNvPr>
          <p:cNvSpPr/>
          <p:nvPr userDrawn="1"/>
        </p:nvSpPr>
        <p:spPr>
          <a:xfrm>
            <a:off x="6960399" y="-1280160"/>
            <a:ext cx="7164906" cy="1135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756">
              <a:lnSpc>
                <a:spcPct val="150000"/>
              </a:lnSpc>
            </a:pPr>
            <a:r>
              <a:rPr lang="en-US" sz="24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24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82875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24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88970" y="1751488"/>
            <a:ext cx="11910060" cy="6784024"/>
          </a:xfrm>
        </p:spPr>
        <p:txBody>
          <a:bodyPr/>
          <a:lstStyle>
            <a:lvl1pPr>
              <a:lnSpc>
                <a:spcPct val="100000"/>
              </a:lnSpc>
              <a:defRPr sz="6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491568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615440" y="1583695"/>
            <a:ext cx="15057120" cy="3902706"/>
          </a:xfrm>
        </p:spPr>
        <p:txBody>
          <a:bodyPr anchor="b">
            <a:noAutofit/>
          </a:bodyPr>
          <a:lstStyle>
            <a:lvl1pPr marL="0" marR="0" indent="0" algn="l" defTabSz="117200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600" b="0" i="0" baseline="0" smtClean="0">
                <a:solidFill>
                  <a:schemeClr val="accent4"/>
                </a:solidFill>
                <a:effectLst/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short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615440" y="5807714"/>
            <a:ext cx="15057120" cy="81660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400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260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615440" y="1563375"/>
            <a:ext cx="15057120" cy="5101586"/>
          </a:xfrm>
        </p:spPr>
        <p:txBody>
          <a:bodyPr anchor="b">
            <a:noAutofit/>
          </a:bodyPr>
          <a:lstStyle>
            <a:lvl1pPr marL="0" marR="0" indent="0" algn="l" defTabSz="117200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600" b="0" i="0" baseline="0" smtClean="0">
                <a:solidFill>
                  <a:schemeClr val="accent6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longer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615440" y="6925314"/>
            <a:ext cx="15057120" cy="81660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400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615440" y="2885440"/>
            <a:ext cx="15057120" cy="1178560"/>
          </a:xfrm>
        </p:spPr>
        <p:txBody>
          <a:bodyPr anchor="b">
            <a:noAutofit/>
          </a:bodyPr>
          <a:lstStyle>
            <a:lvl1pPr marL="0" marR="0" indent="0" algn="l" defTabSz="117200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600" b="0" i="0" baseline="0" smtClean="0">
                <a:solidFill>
                  <a:schemeClr val="accent4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Word to define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615440" y="4344673"/>
            <a:ext cx="15057120" cy="39458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400" b="0" i="0" spc="0" baseline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definition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616075" y="9420336"/>
            <a:ext cx="15056485" cy="63817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Citation: Author/Source, Title, Link/Short Url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re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3857625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314575" y="3813592"/>
            <a:ext cx="3429000" cy="287558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49176" y="3813592"/>
            <a:ext cx="9165745" cy="1036297"/>
          </a:xfrm>
        </p:spPr>
        <p:txBody>
          <a:bodyPr anchor="b">
            <a:noAutofit/>
          </a:bodyPr>
          <a:lstStyle>
            <a:lvl1pPr algn="l">
              <a:defRPr sz="4600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Place Title Here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549174" y="5007007"/>
            <a:ext cx="7367452" cy="953556"/>
          </a:xfrm>
          <a:prstGeom prst="rect">
            <a:avLst/>
          </a:prstGeom>
        </p:spPr>
        <p:txBody>
          <a:bodyPr lIns="0" tIns="45720" rIns="91440" bIns="91440" anchor="b" anchorCtr="0">
            <a:noAutofit/>
          </a:bodyPr>
          <a:lstStyle>
            <a:lvl1pPr>
              <a:defRPr sz="3600" b="0" i="0" spc="0" baseline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Title of Pluralsight Course</a:t>
            </a:r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6549176" y="5976834"/>
            <a:ext cx="7367450" cy="712346"/>
          </a:xfrm>
          <a:prstGeom prst="rect">
            <a:avLst/>
          </a:prstGeom>
        </p:spPr>
        <p:txBody>
          <a:bodyPr lIns="0" tIns="45720" bIns="91440" anchor="ctr">
            <a:noAutofit/>
          </a:bodyPr>
          <a:lstStyle>
            <a:lvl1pPr>
              <a:defRPr sz="3200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0176" y="4525938"/>
            <a:ext cx="1884497" cy="145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8086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828799" cy="1028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49836" y="856298"/>
            <a:ext cx="13780864" cy="815748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49836" y="2145186"/>
            <a:ext cx="13780864" cy="1628056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249836" y="4111178"/>
            <a:ext cx="13780864" cy="1628056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249836" y="6080288"/>
            <a:ext cx="13780864" cy="1628056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249836" y="8049396"/>
            <a:ext cx="13780864" cy="1628056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051455" y="2145186"/>
            <a:ext cx="1928812" cy="1628056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051455" y="4111178"/>
            <a:ext cx="1928812" cy="1628056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1051455" y="6077170"/>
            <a:ext cx="1928812" cy="1628056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1051455" y="8043162"/>
            <a:ext cx="1928812" cy="1628056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1160951" y="2271018"/>
            <a:ext cx="1709821" cy="1376392"/>
          </a:xfrm>
        </p:spPr>
        <p:txBody>
          <a:bodyPr anchor="ctr"/>
          <a:lstStyle>
            <a:lvl1pPr algn="ctr">
              <a:defRPr sz="2000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1160951" y="4237010"/>
            <a:ext cx="1709821" cy="1376392"/>
          </a:xfrm>
        </p:spPr>
        <p:txBody>
          <a:bodyPr anchor="ctr"/>
          <a:lstStyle>
            <a:lvl1pPr algn="ctr">
              <a:defRPr sz="2000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1160951" y="6203002"/>
            <a:ext cx="1709821" cy="1376392"/>
          </a:xfrm>
        </p:spPr>
        <p:txBody>
          <a:bodyPr anchor="ctr"/>
          <a:lstStyle>
            <a:lvl1pPr algn="ctr">
              <a:defRPr sz="2000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1160951" y="8168994"/>
            <a:ext cx="1709821" cy="1376392"/>
          </a:xfrm>
        </p:spPr>
        <p:txBody>
          <a:bodyPr anchor="ctr"/>
          <a:lstStyle>
            <a:lvl1pPr algn="ctr">
              <a:defRPr sz="2000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36541532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828799" cy="1028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49836" y="856298"/>
            <a:ext cx="13780864" cy="815748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49836" y="2910730"/>
            <a:ext cx="13780864" cy="1628056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249836" y="4876722"/>
            <a:ext cx="13780864" cy="1628056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249836" y="6845832"/>
            <a:ext cx="13780864" cy="1628056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051455" y="2910730"/>
            <a:ext cx="1928812" cy="1628056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051455" y="4876722"/>
            <a:ext cx="1928812" cy="1628056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1051455" y="6842714"/>
            <a:ext cx="1928812" cy="1628056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1160951" y="3036562"/>
            <a:ext cx="1709821" cy="1376392"/>
          </a:xfrm>
        </p:spPr>
        <p:txBody>
          <a:bodyPr anchor="ctr"/>
          <a:lstStyle>
            <a:lvl1pPr algn="ctr">
              <a:defRPr sz="2000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1160951" y="5002554"/>
            <a:ext cx="1709821" cy="1376392"/>
          </a:xfrm>
        </p:spPr>
        <p:txBody>
          <a:bodyPr anchor="ctr"/>
          <a:lstStyle>
            <a:lvl1pPr algn="ctr">
              <a:defRPr sz="2000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1160951" y="6968546"/>
            <a:ext cx="1709821" cy="1376392"/>
          </a:xfrm>
        </p:spPr>
        <p:txBody>
          <a:bodyPr anchor="ctr"/>
          <a:lstStyle>
            <a:lvl1pPr algn="ctr">
              <a:defRPr sz="2000"/>
            </a:lvl1pPr>
          </a:lstStyle>
          <a:p>
            <a:r>
              <a:rPr lang="en-US"/>
              <a:t>Insert Icon Here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828799" cy="1028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49836" y="856298"/>
            <a:ext cx="13780864" cy="815748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49836" y="3910191"/>
            <a:ext cx="13780864" cy="1628056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249836" y="5876183"/>
            <a:ext cx="13780864" cy="1628056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051455" y="3910191"/>
            <a:ext cx="1928812" cy="1628056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051455" y="5876183"/>
            <a:ext cx="1928812" cy="1628056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1160951" y="4036023"/>
            <a:ext cx="1709821" cy="1376392"/>
          </a:xfrm>
        </p:spPr>
        <p:txBody>
          <a:bodyPr anchor="ctr"/>
          <a:lstStyle>
            <a:lvl1pPr algn="ctr">
              <a:defRPr sz="2000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1160951" y="6002015"/>
            <a:ext cx="1709821" cy="1376392"/>
          </a:xfrm>
        </p:spPr>
        <p:txBody>
          <a:bodyPr anchor="ctr"/>
          <a:lstStyle>
            <a:lvl1pPr algn="ctr">
              <a:defRPr sz="2000"/>
            </a:lvl1pPr>
          </a:lstStyle>
          <a:p>
            <a:r>
              <a:rPr lang="en-US"/>
              <a:t>Insert Icon Here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1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828799" cy="1028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49836" y="856298"/>
            <a:ext cx="13780864" cy="815748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49836" y="3910191"/>
            <a:ext cx="13780864" cy="1628056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249836" y="5876183"/>
            <a:ext cx="13780864" cy="1628056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051455" y="3910191"/>
            <a:ext cx="1928812" cy="1628056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051455" y="5876183"/>
            <a:ext cx="1928812" cy="1628056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1160951" y="4036023"/>
            <a:ext cx="1709821" cy="1376392"/>
          </a:xfrm>
        </p:spPr>
        <p:txBody>
          <a:bodyPr anchor="ctr"/>
          <a:lstStyle>
            <a:lvl1pPr algn="ctr">
              <a:defRPr sz="2000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1160951" y="6002015"/>
            <a:ext cx="1709821" cy="1376392"/>
          </a:xfrm>
        </p:spPr>
        <p:txBody>
          <a:bodyPr anchor="ctr"/>
          <a:lstStyle>
            <a:lvl1pPr algn="ctr">
              <a:defRPr sz="2000"/>
            </a:lvl1pPr>
          </a:lstStyle>
          <a:p>
            <a:r>
              <a:rPr lang="en-US"/>
              <a:t>Insert Icon Here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43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C152-5D1F-47B5-8951-616F8DA0C1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en-US"/>
              <a:t>Add Slide Title in Title Case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2745409"/>
            <a:ext cx="14736763" cy="852292"/>
          </a:xfrm>
        </p:spPr>
        <p:txBody>
          <a:bodyPr anchor="ctr"/>
          <a:lstStyle>
            <a:lvl1pPr marL="0" indent="0">
              <a:buNone/>
              <a:defRPr sz="4500" baseline="0">
                <a:latin typeface="+mj-lt"/>
              </a:defRPr>
            </a:lvl1pPr>
          </a:lstStyle>
          <a:p>
            <a:pPr lvl="0"/>
            <a:r>
              <a:rPr lang="en-US"/>
              <a:t>Click to Add Subtitle in Title Case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67547" y="355600"/>
            <a:ext cx="15054790" cy="1219200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500"/>
              </a:spcBef>
              <a:buNone/>
              <a:defRPr sz="6000" spc="0" baseline="0">
                <a:latin typeface="+mj-lt"/>
              </a:defRPr>
            </a:lvl1pPr>
          </a:lstStyle>
          <a:p>
            <a:pPr lvl="0"/>
            <a:r>
              <a:rPr lang="en-US"/>
              <a:t>Click to Add Slide Title in Title Case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14400" y="1841942"/>
            <a:ext cx="164592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2" name="TextBox 1"/>
          <p:cNvSpPr txBox="1"/>
          <p:nvPr userDrawn="1"/>
        </p:nvSpPr>
        <p:spPr>
          <a:xfrm>
            <a:off x="2564296" y="1093304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59778" y="874771"/>
            <a:ext cx="16168457" cy="655697"/>
          </a:xfrm>
        </p:spPr>
        <p:txBody>
          <a:bodyPr/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7556047" y="2355924"/>
            <a:ext cx="10164533" cy="6196407"/>
          </a:xfrm>
        </p:spPr>
        <p:txBody>
          <a:bodyPr anchor="ctr"/>
          <a:lstStyle>
            <a:lvl1pPr algn="l">
              <a:lnSpc>
                <a:spcPct val="100000"/>
              </a:lnSpc>
              <a:defRPr sz="3600">
                <a:solidFill>
                  <a:schemeClr val="accent1"/>
                </a:solidFill>
                <a:latin typeface="+mn-lt"/>
              </a:defRPr>
            </a:lvl1pPr>
            <a:lvl2pPr algn="l">
              <a:defRPr sz="36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36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36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36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2140745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3429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6877050" y="2355924"/>
            <a:ext cx="0" cy="6196407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38222" y="2719607"/>
            <a:ext cx="5659835" cy="5469038"/>
          </a:xfrm>
        </p:spPr>
        <p:txBody>
          <a:bodyPr anchor="ctr"/>
          <a:lstStyle>
            <a:lvl1pPr algn="r">
              <a:lnSpc>
                <a:spcPct val="100000"/>
              </a:lnSpc>
              <a:defRPr sz="42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or Click Icon 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50969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648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6953250" cy="10287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5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53250" cy="10287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53250" cy="10287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" y="3081928"/>
            <a:ext cx="6943724" cy="691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54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7772401" y="492346"/>
            <a:ext cx="9694961" cy="8985638"/>
          </a:xfrm>
        </p:spPr>
        <p:txBody>
          <a:bodyPr anchor="ctr"/>
          <a:lstStyle>
            <a:lvl1pPr algn="l">
              <a:lnSpc>
                <a:spcPct val="100000"/>
              </a:lnSpc>
              <a:defRPr sz="3600" baseline="0">
                <a:solidFill>
                  <a:schemeClr val="accent2"/>
                </a:solidFill>
              </a:defRPr>
            </a:lvl1pPr>
            <a:lvl2pPr algn="l">
              <a:defRPr sz="36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36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36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36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34290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2194561" y="1"/>
            <a:ext cx="219456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100" b="0" dirty="0">
                <a:latin typeface="Gotham Medium" panose="02000604030000020004" pitchFamily="50" charset="0"/>
              </a:rPr>
              <a:t>This bullet list is </a:t>
            </a:r>
            <a:r>
              <a:rPr lang="en-US" sz="21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21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2100" b="0" dirty="0">
                <a:latin typeface="Gotham Medium" panose="02000604030000020004" pitchFamily="50" charset="0"/>
              </a:rPr>
              <a:t>with </a:t>
            </a:r>
            <a:r>
              <a:rPr lang="en-US" sz="21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73298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2"/>
            <a:ext cx="6953249" cy="10287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5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53250" cy="10287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6953250" cy="10287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2194561" y="1"/>
            <a:ext cx="219456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100" b="0" dirty="0">
                <a:latin typeface="Gotham Medium" panose="02000604030000020004" pitchFamily="50" charset="0"/>
              </a:rPr>
              <a:t>This bullet list is </a:t>
            </a:r>
            <a:r>
              <a:rPr lang="en-US" sz="21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21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2100" b="0" dirty="0">
                <a:latin typeface="Gotham Medium" panose="02000604030000020004" pitchFamily="50" charset="0"/>
              </a:rPr>
              <a:t>with </a:t>
            </a:r>
            <a:r>
              <a:rPr lang="en-US" sz="21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7772399" y="492346"/>
            <a:ext cx="9694961" cy="8985638"/>
          </a:xfrm>
        </p:spPr>
        <p:txBody>
          <a:bodyPr anchor="ctr"/>
          <a:lstStyle>
            <a:lvl1pPr algn="l">
              <a:lnSpc>
                <a:spcPct val="100000"/>
              </a:lnSpc>
              <a:defRPr sz="36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36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36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36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36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115674" y="2738804"/>
            <a:ext cx="4721900" cy="1005365"/>
          </a:xfrm>
        </p:spPr>
        <p:txBody>
          <a:bodyPr anchor="b" anchorCtr="0"/>
          <a:lstStyle>
            <a:lvl1pPr marL="0" indent="0" algn="ctr">
              <a:buNone/>
              <a:defRPr sz="5400" baseline="0">
                <a:solidFill>
                  <a:schemeClr val="bg1"/>
                </a:solidFill>
                <a:latin typeface="+mj-lt"/>
              </a:defRPr>
            </a:lvl1pPr>
            <a:lvl2pPr marL="445610" indent="0" algn="ctr">
              <a:buNone/>
              <a:defRPr sz="5400">
                <a:latin typeface="+mj-lt"/>
              </a:defRPr>
            </a:lvl2pPr>
            <a:lvl3pPr marL="894264" indent="0" algn="ctr">
              <a:buNone/>
              <a:defRPr sz="5400">
                <a:latin typeface="+mj-lt"/>
              </a:defRPr>
            </a:lvl3pPr>
            <a:lvl4pPr marL="1323975" indent="0" algn="ctr">
              <a:buNone/>
              <a:defRPr sz="5400">
                <a:latin typeface="+mj-lt"/>
              </a:defRPr>
            </a:lvl4pPr>
            <a:lvl5pPr marL="1645443" indent="0" algn="ctr">
              <a:buNone/>
              <a:defRPr sz="54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9271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urse Title-Version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1092820" y="4539550"/>
            <a:ext cx="16066008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396137" y="798427"/>
            <a:ext cx="15397600" cy="3517042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6800" spc="0" baseline="0">
                <a:latin typeface="+mj-lt"/>
              </a:defRPr>
            </a:lvl1pPr>
          </a:lstStyle>
          <a:p>
            <a:pPr lvl="0"/>
            <a:r>
              <a:rPr lang="en-US"/>
              <a:t>Title of Course in Title Case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463043" y="4778926"/>
            <a:ext cx="15330694" cy="824686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>
              <a:buNone/>
              <a:defRPr sz="4500" spc="0" baseline="0">
                <a:latin typeface="+mj-lt"/>
              </a:defRPr>
            </a:lvl1pPr>
          </a:lstStyle>
          <a:p>
            <a:pPr lvl="0"/>
            <a:r>
              <a:rPr lang="en-US"/>
              <a:t>Version Check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693921" y="6914604"/>
            <a:ext cx="9579639" cy="608980"/>
          </a:xfrm>
          <a:prstGeom prst="rect">
            <a:avLst/>
          </a:prstGeom>
        </p:spPr>
        <p:txBody>
          <a:bodyPr lIns="91440" tIns="45720" rIns="91440" anchor="t">
            <a:noAutofit/>
          </a:bodyPr>
          <a:lstStyle>
            <a:lvl1pPr marL="0" indent="0">
              <a:buNone/>
              <a:defRPr sz="36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693922" y="7523584"/>
            <a:ext cx="9579637" cy="683713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3200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sp>
        <p:nvSpPr>
          <p:cNvPr id="16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4692649" y="8498929"/>
            <a:ext cx="9580909" cy="825287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3200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1463043" y="6489577"/>
            <a:ext cx="2834640" cy="28346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2200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1996928" y="-1207008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80359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sion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6953249" cy="10287000"/>
          </a:xfrm>
          <a:prstGeom prst="rect">
            <a:avLst/>
          </a:prstGeom>
          <a:gradFill flip="none" rotWithShape="1">
            <a:gsLst>
              <a:gs pos="0">
                <a:srgbClr val="F15B2A"/>
              </a:gs>
              <a:gs pos="100000">
                <a:srgbClr val="E80A89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5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115674" y="2738804"/>
            <a:ext cx="4721900" cy="10053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4800" baseline="0">
                <a:solidFill>
                  <a:schemeClr val="bg1"/>
                </a:solidFill>
                <a:latin typeface="+mj-lt"/>
              </a:defRPr>
            </a:lvl1pPr>
            <a:lvl2pPr marL="445610" indent="0" algn="ctr">
              <a:buNone/>
              <a:defRPr sz="5400">
                <a:latin typeface="+mj-lt"/>
              </a:defRPr>
            </a:lvl2pPr>
            <a:lvl3pPr marL="894264" indent="0" algn="ctr">
              <a:buNone/>
              <a:defRPr sz="5400">
                <a:latin typeface="+mj-lt"/>
              </a:defRPr>
            </a:lvl3pPr>
            <a:lvl4pPr marL="1323975" indent="0" algn="ctr">
              <a:buNone/>
              <a:defRPr sz="5400">
                <a:latin typeface="+mj-lt"/>
              </a:defRPr>
            </a:lvl4pPr>
            <a:lvl5pPr marL="1645443" indent="0" algn="ctr">
              <a:buNone/>
              <a:defRPr sz="5400">
                <a:latin typeface="+mj-lt"/>
              </a:defRPr>
            </a:lvl5pPr>
          </a:lstStyle>
          <a:p>
            <a:pPr lvl="0"/>
            <a:r>
              <a:rPr lang="en-US" dirty="0"/>
              <a:t>Version Check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7772400" y="813816"/>
            <a:ext cx="9692640" cy="8668512"/>
          </a:xfrm>
        </p:spPr>
        <p:txBody>
          <a:bodyPr anchor="ctr"/>
          <a:lstStyle>
            <a:lvl1pPr>
              <a:spcBef>
                <a:spcPts val="2700"/>
              </a:spcBef>
              <a:defRPr sz="3600">
                <a:solidFill>
                  <a:schemeClr val="accent1"/>
                </a:solidFill>
                <a:latin typeface="+mn-lt"/>
              </a:defRPr>
            </a:lvl1pPr>
            <a:lvl2pPr>
              <a:defRPr sz="36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36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36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952" y="4578241"/>
            <a:ext cx="2437343" cy="243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47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794750" y="3361508"/>
            <a:ext cx="7329914" cy="18454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819152" y="841379"/>
            <a:ext cx="7175500" cy="8604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794750" y="5600009"/>
            <a:ext cx="7329914" cy="260032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3200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9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3300551" y="693285"/>
            <a:ext cx="11686906" cy="491694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663341" y="5992498"/>
            <a:ext cx="14961326" cy="11144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6000" b="0" i="0">
                <a:solidFill>
                  <a:schemeClr val="bg1"/>
                </a:solidFill>
                <a:latin typeface="+mj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22620" y="7245353"/>
            <a:ext cx="9242768" cy="17081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3200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26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Six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Two Column Six Item List with Icons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0" y="2346370"/>
            <a:ext cx="5486400" cy="201168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00" y="4666792"/>
            <a:ext cx="5486400" cy="201168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38500" y="6987214"/>
            <a:ext cx="5486400" cy="201168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1544300" y="2346370"/>
            <a:ext cx="5486400" cy="201168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1544300" y="4656140"/>
            <a:ext cx="5486400" cy="201168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11544300" y="6987214"/>
            <a:ext cx="5486400" cy="201168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6" hasCustomPrompt="1"/>
          </p:nvPr>
        </p:nvSpPr>
        <p:spPr>
          <a:xfrm>
            <a:off x="1257303" y="2535921"/>
            <a:ext cx="1639934" cy="163993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8" name="Content Placeholder 16"/>
          <p:cNvSpPr>
            <a:spLocks noGrp="1"/>
          </p:cNvSpPr>
          <p:nvPr>
            <p:ph sz="quarter" idx="17" hasCustomPrompt="1"/>
          </p:nvPr>
        </p:nvSpPr>
        <p:spPr>
          <a:xfrm>
            <a:off x="1257303" y="4852667"/>
            <a:ext cx="1639934" cy="163993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Content Placeholder 16"/>
          <p:cNvSpPr>
            <a:spLocks noGrp="1"/>
          </p:cNvSpPr>
          <p:nvPr>
            <p:ph sz="quarter" idx="18" hasCustomPrompt="1"/>
          </p:nvPr>
        </p:nvSpPr>
        <p:spPr>
          <a:xfrm>
            <a:off x="1257303" y="7173089"/>
            <a:ext cx="1639934" cy="163993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4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9552581" y="2535921"/>
            <a:ext cx="1639934" cy="163993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5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9552581" y="4852667"/>
            <a:ext cx="1639934" cy="163993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6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9552581" y="7173089"/>
            <a:ext cx="1639934" cy="163993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</p:spTree>
    <p:extLst>
      <p:ext uri="{BB962C8B-B14F-4D97-AF65-F5344CB8AC3E}">
        <p14:creationId xmlns:p14="http://schemas.microsoft.com/office/powerpoint/2010/main" val="67809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microsoft.com/office/2007/relationships/hdphoto" Target="../media/hdphoto1.wdp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image" Target="../media/image1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795F9-FA16-4818-A4C7-40BE166C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856298"/>
            <a:ext cx="15773400" cy="8157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 in Title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7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68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8234" y="9224195"/>
            <a:ext cx="674736" cy="674736"/>
          </a:xfrm>
          <a:prstGeom prst="rect">
            <a:avLst/>
          </a:prstGeom>
        </p:spPr>
      </p:pic>
      <p:sp>
        <p:nvSpPr>
          <p:cNvPr id="7" name="Text Placeholder 16"/>
          <p:cNvSpPr txBox="1">
            <a:spLocks/>
          </p:cNvSpPr>
          <p:nvPr userDrawn="1"/>
        </p:nvSpPr>
        <p:spPr>
          <a:xfrm>
            <a:off x="12073467" y="-1280160"/>
            <a:ext cx="6214533" cy="1079444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2400" baseline="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  <a:p>
            <a:pPr marL="0" marR="0" lvl="0" indent="0" algn="r" defTabSz="58600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Myriad Pro" panose="020B0503030403020204" pitchFamily="34" charset="0"/>
              <a:buNone/>
              <a:tabLst/>
              <a:defRPr/>
            </a:pPr>
            <a:r>
              <a:rPr lang="en-US" sz="240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2400" baseline="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2400" b="1" dirty="0">
                <a:solidFill>
                  <a:schemeClr val="bg2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</p:txBody>
      </p:sp>
    </p:spTree>
    <p:extLst>
      <p:ext uri="{BB962C8B-B14F-4D97-AF65-F5344CB8AC3E}">
        <p14:creationId xmlns:p14="http://schemas.microsoft.com/office/powerpoint/2010/main" val="161418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715" r:id="rId3"/>
    <p:sldLayoutId id="2147483732" r:id="rId4"/>
    <p:sldLayoutId id="2147483733" r:id="rId5"/>
    <p:sldLayoutId id="2147483666" r:id="rId6"/>
    <p:sldLayoutId id="2147483675" r:id="rId7"/>
    <p:sldLayoutId id="2147483676" r:id="rId8"/>
    <p:sldLayoutId id="2147483681" r:id="rId9"/>
    <p:sldLayoutId id="2147483677" r:id="rId10"/>
    <p:sldLayoutId id="2147483679" r:id="rId11"/>
    <p:sldLayoutId id="2147483680" r:id="rId12"/>
    <p:sldLayoutId id="2147483686" r:id="rId13"/>
    <p:sldLayoutId id="2147483730" r:id="rId14"/>
    <p:sldLayoutId id="2147483683" r:id="rId15"/>
    <p:sldLayoutId id="2147483729" r:id="rId16"/>
    <p:sldLayoutId id="2147483684" r:id="rId17"/>
    <p:sldLayoutId id="2147483728" r:id="rId18"/>
    <p:sldLayoutId id="2147483685" r:id="rId19"/>
    <p:sldLayoutId id="2147483687" r:id="rId20"/>
    <p:sldLayoutId id="2147483688" r:id="rId21"/>
    <p:sldLayoutId id="2147483689" r:id="rId22"/>
    <p:sldLayoutId id="2147483690" r:id="rId23"/>
    <p:sldLayoutId id="2147483691" r:id="rId24"/>
    <p:sldLayoutId id="2147483692" r:id="rId25"/>
    <p:sldLayoutId id="2147483693" r:id="rId26"/>
    <p:sldLayoutId id="2147483694" r:id="rId27"/>
    <p:sldLayoutId id="2147483697" r:id="rId28"/>
    <p:sldLayoutId id="2147483695" r:id="rId29"/>
    <p:sldLayoutId id="2147483696" r:id="rId30"/>
    <p:sldLayoutId id="2147483698" r:id="rId31"/>
    <p:sldLayoutId id="2147483699" r:id="rId32"/>
    <p:sldLayoutId id="2147483700" r:id="rId33"/>
    <p:sldLayoutId id="2147483737" r:id="rId34"/>
    <p:sldLayoutId id="2147483701" r:id="rId35"/>
    <p:sldLayoutId id="2147483702" r:id="rId36"/>
    <p:sldLayoutId id="2147483703" r:id="rId37"/>
    <p:sldLayoutId id="2147483704" r:id="rId38"/>
    <p:sldLayoutId id="2147483705" r:id="rId39"/>
    <p:sldLayoutId id="2147483706" r:id="rId40"/>
    <p:sldLayoutId id="2147483707" r:id="rId41"/>
    <p:sldLayoutId id="2147483662" r:id="rId42"/>
    <p:sldLayoutId id="2147483708" r:id="rId43"/>
    <p:sldLayoutId id="2147483664" r:id="rId44"/>
    <p:sldLayoutId id="2147483735" r:id="rId45"/>
    <p:sldLayoutId id="2147483709" r:id="rId46"/>
    <p:sldLayoutId id="2147483710" r:id="rId47"/>
    <p:sldLayoutId id="2147483731" r:id="rId48"/>
    <p:sldLayoutId id="2147483711" r:id="rId49"/>
    <p:sldLayoutId id="2147483712" r:id="rId50"/>
    <p:sldLayoutId id="2147483713" r:id="rId51"/>
    <p:sldLayoutId id="2147483719" r:id="rId52"/>
    <p:sldLayoutId id="2147483720" r:id="rId53"/>
    <p:sldLayoutId id="2147483722" r:id="rId54"/>
    <p:sldLayoutId id="2147483734" r:id="rId55"/>
    <p:sldLayoutId id="2147483738" r:id="rId56"/>
    <p:sldLayoutId id="2147483739" r:id="rId57"/>
    <p:sldLayoutId id="2147483740" r:id="rId58"/>
    <p:sldLayoutId id="2147483714" r:id="rId59"/>
    <p:sldLayoutId id="2147483736" r:id="rId60"/>
    <p:sldLayoutId id="2147483741" r:id="rId61"/>
    <p:sldLayoutId id="2147483742" r:id="rId62"/>
    <p:sldLayoutId id="2147483743" r:id="rId63"/>
    <p:sldLayoutId id="2147483744" r:id="rId64"/>
    <p:sldLayoutId id="2147483745" r:id="rId6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1371566" rtl="0" eaLnBrk="1" latinLnBrk="0" hangingPunct="1">
        <a:lnSpc>
          <a:spcPct val="90000"/>
        </a:lnSpc>
        <a:spcBef>
          <a:spcPct val="0"/>
        </a:spcBef>
        <a:buNone/>
        <a:defRPr sz="56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724" marR="0" indent="-85724" algn="l" defTabSz="878982" rtl="0" eaLnBrk="1" fontAlgn="auto" latinLnBrk="0" hangingPunct="1">
        <a:lnSpc>
          <a:spcPct val="100000"/>
        </a:lnSpc>
        <a:spcBef>
          <a:spcPts val="2700"/>
        </a:spcBef>
        <a:spcAft>
          <a:spcPts val="0"/>
        </a:spcAft>
        <a:buClrTx/>
        <a:buSzPct val="75000"/>
        <a:buFont typeface="Myriad Pro" panose="020B0503030403020204" pitchFamily="34" charset="0"/>
        <a:buChar char=" "/>
        <a:tabLst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78982" marR="0" indent="-433384" algn="l" defTabSz="878982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Pct val="75000"/>
        <a:buFont typeface="Lucida Grande"/>
        <a:buChar char="-"/>
        <a:tabLst/>
        <a:defRPr sz="3000" b="0" i="0" kern="1200" baseline="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2pPr>
      <a:lvl3pPr marL="1324580" marR="0" indent="-430336" algn="l" defTabSz="878982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Pct val="75000"/>
        <a:buFont typeface="Lucida Grande"/>
        <a:buChar char="•"/>
        <a:tabLst/>
        <a:defRPr sz="3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3pPr>
      <a:lvl4pPr marL="1800182" marR="0" indent="-476238" algn="l" defTabSz="878982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Pct val="75000"/>
        <a:buFont typeface="Wingdings" panose="05000000000000000000" pitchFamily="2" charset="2"/>
        <a:buChar char="§"/>
        <a:tabLst/>
        <a:defRPr sz="3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4pPr>
      <a:lvl5pPr marL="2057350" marR="0" indent="-411948" algn="l" defTabSz="878982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Pct val="75000"/>
        <a:buFont typeface="Myriad Pro Light" panose="020B0403030403020204" pitchFamily="34" charset="0"/>
        <a:buChar char="-"/>
        <a:tabLst/>
        <a:defRPr sz="3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5pPr>
      <a:lvl6pPr marL="2578830" marR="0" indent="-438140" algn="l" defTabSz="878982" rtl="0" eaLnBrk="1" fontAlgn="auto" latinLnBrk="0" hangingPunct="1">
        <a:lnSpc>
          <a:spcPct val="100000"/>
        </a:lnSpc>
        <a:spcBef>
          <a:spcPts val="672"/>
        </a:spcBef>
        <a:spcAft>
          <a:spcPts val="0"/>
        </a:spcAft>
        <a:buClr>
          <a:srgbClr val="404040"/>
        </a:buClr>
        <a:buSzPct val="70000"/>
        <a:buFont typeface="Montserrat"/>
        <a:buChar char=" "/>
        <a:tabLst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005062" marR="0" indent="-433378" algn="l" defTabSz="87898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marR="0" indent="-423852" algn="l" defTabSz="87898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3857530" marR="0" indent="-428616" algn="l" defTabSz="87898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56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4" algn="l" defTabSz="137156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566" algn="l" defTabSz="137156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350" algn="l" defTabSz="137156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2" algn="l" defTabSz="137156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914" algn="l" defTabSz="137156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696" algn="l" defTabSz="137156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480" algn="l" defTabSz="137156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264" algn="l" defTabSz="137156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Python 3 Best Practices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>
                <a:effectLst/>
                <a:latin typeface="Arial" panose="020B0604020202020204" pitchFamily="34" charset="0"/>
              </a:rPr>
              <a:t>Following Python Style Guidelines: Pep8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Reindert-Jan Ekker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@rjekker    www.codesensei.nl</a:t>
            </a: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767" r="767"/>
          <a:stretch/>
        </p:blipFill>
        <p:spPr>
          <a:xfrm>
            <a:off x="1463043" y="6489577"/>
            <a:ext cx="2834640" cy="2834640"/>
          </a:xfrm>
        </p:spPr>
      </p:pic>
    </p:spTree>
    <p:extLst>
      <p:ext uri="{BB962C8B-B14F-4D97-AF65-F5344CB8AC3E}">
        <p14:creationId xmlns:p14="http://schemas.microsoft.com/office/powerpoint/2010/main" val="709230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81A30C-BB57-4DA8-98D9-49718121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Lay-out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DEF31EB-DECE-4216-8BAC-2E64B60EB7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/>
                </a:solidFill>
              </a:rPr>
              <a:t>Indentation: 4 spaces per level</a:t>
            </a:r>
          </a:p>
          <a:p>
            <a:r>
              <a:rPr lang="en-GB" dirty="0">
                <a:solidFill>
                  <a:schemeClr val="accent6"/>
                </a:solidFill>
              </a:rPr>
              <a:t>Max. line length 79 characters</a:t>
            </a:r>
          </a:p>
          <a:p>
            <a:r>
              <a:rPr lang="en-GB" dirty="0">
                <a:solidFill>
                  <a:schemeClr val="accent6"/>
                </a:solidFill>
              </a:rPr>
              <a:t>2 lines between top-level functions and classes</a:t>
            </a:r>
          </a:p>
          <a:p>
            <a:r>
              <a:rPr lang="en-GB" dirty="0">
                <a:solidFill>
                  <a:schemeClr val="accent6"/>
                </a:solidFill>
              </a:rPr>
              <a:t>1 line between methods inside a class</a:t>
            </a:r>
          </a:p>
          <a:p>
            <a:r>
              <a:rPr lang="en-GB" dirty="0">
                <a:solidFill>
                  <a:schemeClr val="accent6"/>
                </a:solidFill>
              </a:rPr>
              <a:t>Use of spaces in expressions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6B0B6FE5-9FDA-4754-ABD4-4864C0DC12D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015" y="3722915"/>
            <a:ext cx="3142527" cy="3462678"/>
          </a:xfrm>
        </p:spPr>
      </p:pic>
    </p:spTree>
    <p:extLst>
      <p:ext uri="{BB962C8B-B14F-4D97-AF65-F5344CB8AC3E}">
        <p14:creationId xmlns:p14="http://schemas.microsoft.com/office/powerpoint/2010/main" val="3463606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81A30C-BB57-4DA8-98D9-49718121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Imports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DEF31EB-DECE-4216-8BAC-2E64B60EB7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/>
                </a:solidFill>
              </a:rPr>
              <a:t>Should be on separate lines</a:t>
            </a:r>
          </a:p>
          <a:p>
            <a:r>
              <a:rPr lang="en-GB" dirty="0">
                <a:solidFill>
                  <a:schemeClr val="accent6"/>
                </a:solidFill>
              </a:rPr>
              <a:t>Three groups, separated by blank lines</a:t>
            </a:r>
          </a:p>
          <a:p>
            <a:pPr lvl="1"/>
            <a:r>
              <a:rPr lang="en-GB" dirty="0">
                <a:solidFill>
                  <a:schemeClr val="accent6"/>
                </a:solidFill>
                <a:latin typeface="PS TT Commons" panose="02000506040000020004" pitchFamily="2" charset="77"/>
              </a:rPr>
              <a:t>Standard library</a:t>
            </a:r>
          </a:p>
          <a:p>
            <a:pPr lvl="1"/>
            <a:r>
              <a:rPr lang="en-GB" dirty="0">
                <a:solidFill>
                  <a:schemeClr val="accent6"/>
                </a:solidFill>
                <a:latin typeface="PS TT Commons" panose="02000506040000020004" pitchFamily="2" charset="77"/>
              </a:rPr>
              <a:t>Third-party libraries</a:t>
            </a:r>
          </a:p>
          <a:p>
            <a:pPr lvl="1"/>
            <a:r>
              <a:rPr lang="en-GB" dirty="0">
                <a:solidFill>
                  <a:schemeClr val="accent6"/>
                </a:solidFill>
                <a:latin typeface="PS TT Commons" panose="02000506040000020004" pitchFamily="2" charset="77"/>
              </a:rPr>
              <a:t>Local application/library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6B0B6FE5-9FDA-4754-ABD4-4864C0DC12D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196" y="3924231"/>
            <a:ext cx="3142527" cy="3060045"/>
          </a:xfrm>
        </p:spPr>
      </p:pic>
    </p:spTree>
    <p:extLst>
      <p:ext uri="{BB962C8B-B14F-4D97-AF65-F5344CB8AC3E}">
        <p14:creationId xmlns:p14="http://schemas.microsoft.com/office/powerpoint/2010/main" val="261226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81A30C-BB57-4DA8-98D9-49718121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Naming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DEF31EB-DECE-4216-8BAC-2E64B60EB7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/>
                </a:solidFill>
              </a:rPr>
              <a:t>Modules: short, lowercase names</a:t>
            </a:r>
          </a:p>
          <a:p>
            <a:r>
              <a:rPr lang="en-GB" dirty="0">
                <a:solidFill>
                  <a:schemeClr val="accent6"/>
                </a:solidFill>
              </a:rPr>
              <a:t>Classes: </a:t>
            </a:r>
            <a:r>
              <a:rPr lang="en-GB" dirty="0" err="1">
                <a:solidFill>
                  <a:schemeClr val="accent6"/>
                </a:solidFill>
              </a:rPr>
              <a:t>CapitalizedNaming</a:t>
            </a:r>
            <a:endParaRPr lang="en-GB" dirty="0">
              <a:solidFill>
                <a:schemeClr val="accent6"/>
              </a:solidFill>
            </a:endParaRPr>
          </a:p>
          <a:p>
            <a:r>
              <a:rPr lang="en-GB" dirty="0">
                <a:solidFill>
                  <a:schemeClr val="accent6"/>
                </a:solidFill>
              </a:rPr>
              <a:t>Functions: </a:t>
            </a:r>
            <a:r>
              <a:rPr lang="en-GB" dirty="0" err="1">
                <a:solidFill>
                  <a:schemeClr val="accent6"/>
                </a:solidFill>
              </a:rPr>
              <a:t>lowercase_with_underscores</a:t>
            </a:r>
            <a:endParaRPr lang="en-GB" dirty="0">
              <a:solidFill>
                <a:schemeClr val="accent6"/>
              </a:solidFill>
            </a:endParaRPr>
          </a:p>
          <a:p>
            <a:r>
              <a:rPr lang="en-GB" dirty="0">
                <a:solidFill>
                  <a:schemeClr val="accent6"/>
                </a:solidFill>
              </a:rPr>
              <a:t>Constants: ALL_CAPS</a:t>
            </a:r>
          </a:p>
          <a:p>
            <a:r>
              <a:rPr lang="en-GB" dirty="0">
                <a:solidFill>
                  <a:schemeClr val="accent6"/>
                </a:solidFill>
              </a:rPr>
              <a:t>Non-public names start with underscore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6B0B6FE5-9FDA-4754-ABD4-4864C0DC12D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351" y="4191681"/>
            <a:ext cx="2422218" cy="2525145"/>
          </a:xfrm>
        </p:spPr>
      </p:pic>
    </p:spTree>
    <p:extLst>
      <p:ext uri="{BB962C8B-B14F-4D97-AF65-F5344CB8AC3E}">
        <p14:creationId xmlns:p14="http://schemas.microsoft.com/office/powerpoint/2010/main" val="3138237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81A30C-BB57-4DA8-98D9-49718121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Documentation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DEF31EB-DECE-4216-8BAC-2E64B60EB7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/>
                </a:solidFill>
              </a:rPr>
              <a:t>Docstrings for all public modules, functions, classes and methods</a:t>
            </a:r>
          </a:p>
          <a:p>
            <a:endParaRPr lang="en-GB" dirty="0">
              <a:solidFill>
                <a:schemeClr val="accent6"/>
              </a:solidFill>
            </a:endParaRPr>
          </a:p>
          <a:p>
            <a:r>
              <a:rPr lang="en-GB" dirty="0">
                <a:solidFill>
                  <a:schemeClr val="accent6"/>
                </a:solidFill>
              </a:rPr>
              <a:t>Guidelines for documentation are in PEP257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6B0B6FE5-9FDA-4754-ABD4-4864C0DC12D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351" y="3924231"/>
            <a:ext cx="2422218" cy="3060045"/>
          </a:xfrm>
        </p:spPr>
      </p:pic>
    </p:spTree>
    <p:extLst>
      <p:ext uri="{BB962C8B-B14F-4D97-AF65-F5344CB8AC3E}">
        <p14:creationId xmlns:p14="http://schemas.microsoft.com/office/powerpoint/2010/main" val="2968331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ED5BD5EA-8276-4489-8AFD-0E337923E3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Checking your code</a:t>
            </a:r>
          </a:p>
          <a:p>
            <a:pPr lvl="1"/>
            <a:r>
              <a:rPr lang="en-US" dirty="0" err="1">
                <a:latin typeface="PS TT Commons" panose="02000506040000020004" pitchFamily="2" charset="77"/>
              </a:rPr>
              <a:t>pylint</a:t>
            </a:r>
          </a:p>
          <a:p>
            <a:pPr lvl="1"/>
            <a:r>
              <a:rPr lang="en-US" dirty="0" err="1">
                <a:latin typeface="PS TT Commons" panose="02000506040000020004" pitchFamily="2" charset="77"/>
              </a:rPr>
              <a:t>flake8</a:t>
            </a:r>
          </a:p>
          <a:p>
            <a:pPr marL="0" indent="0">
              <a:buNone/>
            </a:pPr>
            <a:r>
              <a:rPr lang="en-US" dirty="0"/>
              <a:t> Fixing your code</a:t>
            </a:r>
          </a:p>
          <a:p>
            <a:pPr lvl="1"/>
            <a:r>
              <a:rPr lang="en-US" dirty="0">
                <a:latin typeface="PS TT Commons" panose="02000506040000020004" pitchFamily="2" charset="77"/>
              </a:rPr>
              <a:t>black</a:t>
            </a:r>
          </a:p>
        </p:txBody>
      </p:sp>
    </p:spTree>
    <p:extLst>
      <p:ext uri="{BB962C8B-B14F-4D97-AF65-F5344CB8AC3E}">
        <p14:creationId xmlns:p14="http://schemas.microsoft.com/office/powerpoint/2010/main" val="3133641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81A30C-BB57-4DA8-98D9-49718121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Tools: Checkers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DEF31EB-DECE-4216-8BAC-2E64B60EB7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56047" y="2000324"/>
            <a:ext cx="10164533" cy="7931076"/>
          </a:xfrm>
        </p:spPr>
        <p:txBody>
          <a:bodyPr/>
          <a:lstStyle/>
          <a:p>
            <a:r>
              <a:rPr lang="en-GB" dirty="0">
                <a:solidFill>
                  <a:schemeClr val="accent6"/>
                </a:solidFill>
              </a:rPr>
              <a:t>pycodestyle: 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check PEP8 rules</a:t>
            </a:r>
          </a:p>
          <a:p>
            <a:r>
              <a:rPr lang="en-GB" dirty="0">
                <a:solidFill>
                  <a:schemeClr val="accent6"/>
                </a:solidFill>
              </a:rPr>
              <a:t>flake8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PEP8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code smells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complexity</a:t>
            </a:r>
          </a:p>
          <a:p>
            <a:r>
              <a:rPr lang="en-GB" dirty="0">
                <a:solidFill>
                  <a:schemeClr val="accent6"/>
                </a:solidFill>
              </a:rPr>
              <a:t>pylint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very flexible, can check many things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PEP8 checks are not as complete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6B0B6FE5-9FDA-4754-ABD4-4864C0DC12D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rcRect/>
          <a:stretch/>
        </p:blipFill>
        <p:spPr>
          <a:xfrm>
            <a:off x="1797015" y="3922272"/>
            <a:ext cx="3142527" cy="3063963"/>
          </a:xfrm>
        </p:spPr>
      </p:pic>
    </p:spTree>
    <p:extLst>
      <p:ext uri="{BB962C8B-B14F-4D97-AF65-F5344CB8AC3E}">
        <p14:creationId xmlns:p14="http://schemas.microsoft.com/office/powerpoint/2010/main" val="1743868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81A30C-BB57-4DA8-98D9-49718121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Tools: Fixing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DEF31EB-DECE-4216-8BAC-2E64B60EB7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56047" y="2000324"/>
            <a:ext cx="10164533" cy="7931076"/>
          </a:xfrm>
        </p:spPr>
        <p:txBody>
          <a:bodyPr/>
          <a:lstStyle/>
          <a:p>
            <a:r>
              <a:rPr lang="en-GB" dirty="0">
                <a:solidFill>
                  <a:schemeClr val="accent6"/>
                </a:solidFill>
              </a:rPr>
              <a:t>black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code formatter</a:t>
            </a:r>
          </a:p>
          <a:p>
            <a:r>
              <a:rPr lang="en-GB" dirty="0">
                <a:solidFill>
                  <a:schemeClr val="accent6"/>
                </a:solidFill>
              </a:rPr>
              <a:t>reorder-python-imports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6B0B6FE5-9FDA-4754-ABD4-4864C0DC12D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rcRect/>
          <a:stretch/>
        </p:blipFill>
        <p:spPr>
          <a:xfrm>
            <a:off x="1797015" y="3922272"/>
            <a:ext cx="3142527" cy="3063963"/>
          </a:xfrm>
        </p:spPr>
      </p:pic>
    </p:spTree>
    <p:extLst>
      <p:ext uri="{BB962C8B-B14F-4D97-AF65-F5344CB8AC3E}">
        <p14:creationId xmlns:p14="http://schemas.microsoft.com/office/powerpoint/2010/main" val="691598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81A30C-BB57-4DA8-98D9-49718121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Automation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DEF31EB-DECE-4216-8BAC-2E64B60EB7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56047" y="2000324"/>
            <a:ext cx="10164533" cy="7931076"/>
          </a:xfrm>
        </p:spPr>
        <p:txBody>
          <a:bodyPr/>
          <a:lstStyle/>
          <a:p>
            <a:r>
              <a:rPr lang="en-GB" dirty="0">
                <a:solidFill>
                  <a:schemeClr val="accent6"/>
                </a:solidFill>
              </a:rPr>
              <a:t>Most of these tools are used best in an automated workflow (CI/CD)</a:t>
            </a:r>
          </a:p>
          <a:p>
            <a:endParaRPr lang="en-GB" dirty="0">
              <a:solidFill>
                <a:schemeClr val="accent6"/>
              </a:solidFill>
            </a:endParaRPr>
          </a:p>
          <a:p>
            <a:r>
              <a:rPr lang="en-GB" dirty="0">
                <a:solidFill>
                  <a:schemeClr val="accent6"/>
                </a:solidFill>
              </a:rPr>
              <a:t>A very popular option is to use the pre-commit framework (https://pre-commit.com/)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6B0B6FE5-9FDA-4754-ABD4-4864C0DC12D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rcRect/>
          <a:stretch/>
        </p:blipFill>
        <p:spPr>
          <a:xfrm>
            <a:off x="1900263" y="3922272"/>
            <a:ext cx="2936031" cy="3063963"/>
          </a:xfrm>
        </p:spPr>
      </p:pic>
    </p:spTree>
    <p:extLst>
      <p:ext uri="{BB962C8B-B14F-4D97-AF65-F5344CB8AC3E}">
        <p14:creationId xmlns:p14="http://schemas.microsoft.com/office/powerpoint/2010/main" val="424709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6E49E21C-1A8B-4C12-8AB8-9614F0623B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PEP8: Python style guidelines</a:t>
            </a:r>
          </a:p>
          <a:p>
            <a:r>
              <a:rPr lang="en-US" dirty="0"/>
              <a:t>What is a PEP?</a:t>
            </a:r>
          </a:p>
          <a:p>
            <a:r>
              <a:rPr lang="en-US" dirty="0"/>
              <a:t>Overview of PEP8</a:t>
            </a:r>
          </a:p>
          <a:p>
            <a:r>
              <a:rPr lang="en-US" dirty="0"/>
              <a:t>Applying rules to your code</a:t>
            </a:r>
          </a:p>
          <a:p>
            <a:r>
              <a:rPr lang="en-US" dirty="0"/>
              <a:t>Tools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DF693D4-BDF7-4FFC-8433-9B603440ED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728652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C6F9F3-4045-C746-CA71-225B96EC0D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L"/>
              <a:t>Up Next: Documenting Your Project</a:t>
            </a:r>
          </a:p>
        </p:txBody>
      </p:sp>
    </p:spTree>
    <p:extLst>
      <p:ext uri="{BB962C8B-B14F-4D97-AF65-F5344CB8AC3E}">
        <p14:creationId xmlns:p14="http://schemas.microsoft.com/office/powerpoint/2010/main" val="1114325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Python 3 Best Practices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Version Check </a:t>
            </a:r>
          </a:p>
        </p:txBody>
      </p:sp>
    </p:spTree>
    <p:extLst>
      <p:ext uri="{BB962C8B-B14F-4D97-AF65-F5344CB8AC3E}">
        <p14:creationId xmlns:p14="http://schemas.microsoft.com/office/powerpoint/2010/main" val="95918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Version Check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This version was created by using:</a:t>
            </a:r>
          </a:p>
          <a:p>
            <a:pPr lvl="1"/>
            <a:r>
              <a:rPr lang="en-US"/>
              <a:t>Python 3.10</a:t>
            </a:r>
          </a:p>
          <a:p>
            <a:pPr lvl="1"/>
            <a:r>
              <a:rPr lang="en-US"/>
              <a:t>Pylint 2.15</a:t>
            </a:r>
          </a:p>
          <a:p>
            <a:pPr lvl="1"/>
            <a:r>
              <a:rPr lang="en-US"/>
              <a:t>Black 22.10</a:t>
            </a:r>
          </a:p>
          <a:p>
            <a:pPr lvl="1"/>
            <a:r>
              <a:rPr lang="en-US"/>
              <a:t>Sphinx 5.3</a:t>
            </a:r>
          </a:p>
          <a:p>
            <a:pPr lvl="1"/>
            <a:r>
              <a:rPr lang="en-US"/>
              <a:t>Mypy 0.982</a:t>
            </a:r>
          </a:p>
        </p:txBody>
      </p:sp>
    </p:spTree>
    <p:extLst>
      <p:ext uri="{BB962C8B-B14F-4D97-AF65-F5344CB8AC3E}">
        <p14:creationId xmlns:p14="http://schemas.microsoft.com/office/powerpoint/2010/main" val="114252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Version Check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This course is 100% applicable to:</a:t>
            </a:r>
          </a:p>
          <a:p>
            <a:pPr lvl="1"/>
            <a:r>
              <a:rPr lang="en-US"/>
              <a:t>Python 3.10 and later</a:t>
            </a:r>
          </a:p>
          <a:p>
            <a:pPr lvl="1"/>
            <a:r>
              <a:rPr lang="en-US"/>
              <a:t>Any version of Pylint</a:t>
            </a:r>
          </a:p>
          <a:p>
            <a:pPr lvl="1"/>
            <a:r>
              <a:rPr lang="en-US"/>
              <a:t>Any version of Black</a:t>
            </a:r>
          </a:p>
          <a:p>
            <a:pPr lvl="1"/>
            <a:r>
              <a:rPr lang="en-US"/>
              <a:t>Any version of Sphinx</a:t>
            </a:r>
          </a:p>
          <a:p>
            <a:pPr lvl="1"/>
            <a:r>
              <a:rPr lang="en-US"/>
              <a:t>Any version of Mypy</a:t>
            </a:r>
          </a:p>
        </p:txBody>
      </p:sp>
    </p:spTree>
    <p:extLst>
      <p:ext uri="{BB962C8B-B14F-4D97-AF65-F5344CB8AC3E}">
        <p14:creationId xmlns:p14="http://schemas.microsoft.com/office/powerpoint/2010/main" val="1010714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PEP8: Python style guidelines</a:t>
            </a:r>
          </a:p>
          <a:p>
            <a:r>
              <a:rPr lang="en-US" dirty="0"/>
              <a:t>What is a PEP?</a:t>
            </a:r>
          </a:p>
          <a:p>
            <a:r>
              <a:rPr lang="en-US" dirty="0"/>
              <a:t>Overview of PEP8</a:t>
            </a:r>
          </a:p>
          <a:p>
            <a:r>
              <a:rPr lang="en-US" dirty="0"/>
              <a:t>Applying rules to your code</a:t>
            </a:r>
          </a:p>
          <a:p>
            <a:pPr lvl="1"/>
            <a:r>
              <a:rPr lang="en-US" dirty="0"/>
              <a:t>Pycharm</a:t>
            </a:r>
          </a:p>
          <a:p>
            <a:pPr lvl="1"/>
            <a:r>
              <a:rPr lang="en-US" dirty="0"/>
              <a:t>Visual Studio Code</a:t>
            </a:r>
          </a:p>
          <a:p>
            <a:r>
              <a:rPr lang="en-US" dirty="0"/>
              <a:t>Tools</a:t>
            </a:r>
          </a:p>
          <a:p>
            <a:pPr lvl="1"/>
            <a:r>
              <a:rPr lang="en-US" dirty="0"/>
              <a:t>pylint</a:t>
            </a:r>
          </a:p>
          <a:p>
            <a:pPr lvl="1"/>
            <a:r>
              <a:rPr lang="en-US" dirty="0"/>
              <a:t>black</a:t>
            </a:r>
          </a:p>
        </p:txBody>
      </p:sp>
    </p:spTree>
    <p:extLst>
      <p:ext uri="{BB962C8B-B14F-4D97-AF65-F5344CB8AC3E}">
        <p14:creationId xmlns:p14="http://schemas.microsoft.com/office/powerpoint/2010/main" val="96120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800225" y="4000500"/>
            <a:ext cx="15055850" cy="1177925"/>
          </a:xfrm>
        </p:spPr>
        <p:txBody>
          <a:bodyPr>
            <a:normAutofit/>
          </a:bodyPr>
          <a:lstStyle/>
          <a:p>
            <a:pPr algn="l"/>
            <a:r>
              <a:rPr lang="en-US" sz="7000" dirty="0">
                <a:solidFill>
                  <a:schemeClr val="accent5"/>
                </a:solidFill>
              </a:rPr>
              <a:t>Python Enhancement Proposal (PEP)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800225" y="5178425"/>
            <a:ext cx="15055850" cy="21701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dirty="0"/>
              <a:t>A design document providing information to the python community or describing a new feature for python or its processes or environment</a:t>
            </a:r>
          </a:p>
        </p:txBody>
      </p:sp>
    </p:spTree>
    <p:extLst>
      <p:ext uri="{BB962C8B-B14F-4D97-AF65-F5344CB8AC3E}">
        <p14:creationId xmlns:p14="http://schemas.microsoft.com/office/powerpoint/2010/main" val="3781655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PEP8: Coding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solidFill>
            <a:schemeClr val="tx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Whitespace/punctuation</a:t>
            </a:r>
          </a:p>
          <a:p>
            <a:r>
              <a:rPr lang="en-US">
                <a:solidFill>
                  <a:schemeClr val="tx2"/>
                </a:solidFill>
              </a:rPr>
              <a:t>Indentation, quotes, operators, 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solidFill>
            <a:schemeClr val="tx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Formatting</a:t>
            </a:r>
          </a:p>
          <a:p>
            <a:r>
              <a:rPr lang="en-US">
                <a:solidFill>
                  <a:schemeClr val="tx2"/>
                </a:solidFill>
              </a:rPr>
              <a:t>Lay-out of code and comments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solidFill>
            <a:schemeClr val="tx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>
                <a:solidFill>
                  <a:schemeClr val="accent6"/>
                </a:solidFill>
              </a:rPr>
              <a:t>If you get it wrong</a:t>
            </a:r>
          </a:p>
          <a:p>
            <a:r>
              <a:rPr lang="en-US">
                <a:solidFill>
                  <a:schemeClr val="tx2"/>
                </a:solidFill>
              </a:rPr>
              <a:t>Your tools will help you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solidFill>
            <a:schemeClr val="tx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Naming</a:t>
            </a:r>
          </a:p>
          <a:p>
            <a:r>
              <a:rPr lang="en-US">
                <a:solidFill>
                  <a:schemeClr val="tx2"/>
                </a:solidFill>
              </a:rPr>
              <a:t>Classes, functions, variables, ...</a:t>
            </a:r>
          </a:p>
        </p:txBody>
      </p:sp>
      <p:sp>
        <p:nvSpPr>
          <p:cNvPr id="7" name="Titel 5">
            <a:extLst>
              <a:ext uri="{FF2B5EF4-FFF2-40B4-BE49-F238E27FC236}">
                <a16:creationId xmlns:a16="http://schemas.microsoft.com/office/drawing/2014/main" id="{9BF1A744-8EE7-FEDB-E7D5-E4F4B166DBFA}"/>
              </a:ext>
            </a:extLst>
          </p:cNvPr>
          <p:cNvSpPr txBox="1">
            <a:spLocks/>
          </p:cNvSpPr>
          <p:nvPr/>
        </p:nvSpPr>
        <p:spPr>
          <a:xfrm>
            <a:off x="3754514" y="2149696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 defTabSz="58600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i="0" kern="1200" cap="none" baseline="0">
                <a:solidFill>
                  <a:schemeClr val="tx1"/>
                </a:solidFill>
                <a:latin typeface="+mj-lt"/>
                <a:ea typeface="Gotham Light" charset="0"/>
                <a:cs typeface="Gotham Light" charset="0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  <a:latin typeface="+mn-lt"/>
              </a:rPr>
              <a:t>It’s about style, not about program correctness</a:t>
            </a:r>
          </a:p>
        </p:txBody>
      </p:sp>
    </p:spTree>
    <p:extLst>
      <p:ext uri="{BB962C8B-B14F-4D97-AF65-F5344CB8AC3E}">
        <p14:creationId xmlns:p14="http://schemas.microsoft.com/office/powerpoint/2010/main" val="419203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uiExpand="1" build="p" animBg="1"/>
      <p:bldP spid="5" grpId="0" uiExpand="1" build="p" animBg="1"/>
      <p:bldP spid="6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801368" y="4005072"/>
            <a:ext cx="15055850" cy="1177925"/>
          </a:xfrm>
        </p:spPr>
        <p:txBody>
          <a:bodyPr>
            <a:normAutofit fontScale="90000"/>
          </a:bodyPr>
          <a:lstStyle/>
          <a:p>
            <a:pPr algn="l"/>
            <a:r>
              <a:rPr lang="en-US" sz="7000" dirty="0">
                <a:solidFill>
                  <a:schemeClr val="accent6"/>
                </a:solidFill>
              </a:rPr>
              <a:t>“A Foolish Consistency is the Hobgoblin of Little Minds”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801368" y="5753100"/>
            <a:ext cx="15055850" cy="184969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>
                <a:latin typeface="PS TT Commons" charset="0"/>
              </a:rPr>
              <a:t>Ralph Waldo Emerson</a:t>
            </a:r>
          </a:p>
        </p:txBody>
      </p:sp>
    </p:spTree>
    <p:extLst>
      <p:ext uri="{BB962C8B-B14F-4D97-AF65-F5344CB8AC3E}">
        <p14:creationId xmlns:p14="http://schemas.microsoft.com/office/powerpoint/2010/main" val="104434078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Reading PEP8</a:t>
            </a:r>
          </a:p>
          <a:p>
            <a:r>
              <a:rPr lang="en-US"/>
              <a:t>Applying the rules to your code</a:t>
            </a:r>
          </a:p>
        </p:txBody>
      </p:sp>
    </p:spTree>
    <p:extLst>
      <p:ext uri="{BB962C8B-B14F-4D97-AF65-F5344CB8AC3E}">
        <p14:creationId xmlns:p14="http://schemas.microsoft.com/office/powerpoint/2010/main" val="606733877"/>
      </p:ext>
    </p:extLst>
  </p:cSld>
  <p:clrMapOvr>
    <a:masterClrMapping/>
  </p:clrMapOvr>
</p:sld>
</file>

<file path=ppt/theme/theme1.xml><?xml version="1.0" encoding="utf-8"?>
<a:theme xmlns:a="http://schemas.openxmlformats.org/drawingml/2006/main" name="PSTTCommons">
  <a:themeElements>
    <a:clrScheme name="F15B2A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15B2A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2A9FBC"/>
      </a:folHlink>
    </a:clrScheme>
    <a:fontScheme name="PSTTCommons">
      <a:majorFont>
        <a:latin typeface="PS TT Commons Light"/>
        <a:ea typeface=""/>
        <a:cs typeface=""/>
      </a:majorFont>
      <a:minorFont>
        <a:latin typeface="PS TT Commons D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0" tIns="32970" rIns="65939" bIns="32970" rtlCol="0" anchor="b" anchorCtr="0">
        <a:noAutofit/>
      </a:bodyPr>
      <a:lstStyle>
        <a:defPPr marL="0" marR="0" indent="0" algn="l" defTabSz="439502" rtl="0" eaLnBrk="1" fontAlgn="auto" latinLnBrk="0" hangingPunct="1">
          <a:lnSpc>
            <a:spcPct val="85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525" b="0" i="0" u="none" strike="noStrike" kern="1200" cap="none" spc="0" normalizeH="0" baseline="0" noProof="0" dirty="0" smtClean="0">
            <a:ln>
              <a:noFill/>
            </a:ln>
            <a:solidFill>
              <a:srgbClr val="E5E5E5">
                <a:lumMod val="10000"/>
              </a:srgbClr>
            </a:solidFill>
            <a:effectLst/>
            <a:uLnTx/>
            <a:uFillTx/>
            <a:latin typeface="PS TT Commons" charset="0"/>
            <a:ea typeface="PS TT Commons" charset="0"/>
            <a:cs typeface="PS TT Commo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STTCommons" id="{415A3CED-455C-48C1-87D2-6E28B4E15F13}" vid="{B499725F-017E-4D18-8546-0C7168FF96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PSTTCommons</Template>
  <TotalTime>27650</TotalTime>
  <Words>480</Words>
  <Application>Microsoft Macintosh PowerPoint</Application>
  <PresentationFormat>Custom</PresentationFormat>
  <Paragraphs>109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6" baseType="lpstr">
      <vt:lpstr>Arial</vt:lpstr>
      <vt:lpstr>Calibri</vt:lpstr>
      <vt:lpstr>Consolas</vt:lpstr>
      <vt:lpstr>Gotham Book</vt:lpstr>
      <vt:lpstr>Gotham Medium</vt:lpstr>
      <vt:lpstr>Lucida Grande</vt:lpstr>
      <vt:lpstr>Montserrat</vt:lpstr>
      <vt:lpstr>Myriad Pro</vt:lpstr>
      <vt:lpstr>Myriad Pro Light</vt:lpstr>
      <vt:lpstr>PS TT Commons</vt:lpstr>
      <vt:lpstr>PS TT Commons Book</vt:lpstr>
      <vt:lpstr>PS TT Commons DemiBold</vt:lpstr>
      <vt:lpstr>PS TT Commons Light</vt:lpstr>
      <vt:lpstr>Roboto Mono</vt:lpstr>
      <vt:lpstr>Wingdings</vt:lpstr>
      <vt:lpstr>Wingdings 3</vt:lpstr>
      <vt:lpstr>PSTTCommons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Enhancement Proposal (PEP)</vt:lpstr>
      <vt:lpstr>PEP8: Coding Style</vt:lpstr>
      <vt:lpstr>“A Foolish Consistency is the Hobgoblin of Little Minds”</vt:lpstr>
      <vt:lpstr>PowerPoint Presentation</vt:lpstr>
      <vt:lpstr>Lay-out</vt:lpstr>
      <vt:lpstr>Imports</vt:lpstr>
      <vt:lpstr>Naming</vt:lpstr>
      <vt:lpstr>Documentation</vt:lpstr>
      <vt:lpstr>PowerPoint Presentation</vt:lpstr>
      <vt:lpstr>Tools: Checkers</vt:lpstr>
      <vt:lpstr>Tools: Fixing</vt:lpstr>
      <vt:lpstr>Automation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R Ekker</cp:lastModifiedBy>
  <cp:revision>1123</cp:revision>
  <cp:lastPrinted>2021-01-14T21:20:43Z</cp:lastPrinted>
  <dcterms:created xsi:type="dcterms:W3CDTF">2020-12-18T20:24:02Z</dcterms:created>
  <dcterms:modified xsi:type="dcterms:W3CDTF">2022-11-15T16:56:29Z</dcterms:modified>
</cp:coreProperties>
</file>