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62" r:id="rId2"/>
    <p:sldId id="367" r:id="rId3"/>
    <p:sldId id="385" r:id="rId4"/>
    <p:sldId id="387" r:id="rId5"/>
    <p:sldId id="384" r:id="rId6"/>
    <p:sldId id="395" r:id="rId7"/>
    <p:sldId id="394" r:id="rId8"/>
    <p:sldId id="390" r:id="rId9"/>
    <p:sldId id="389" r:id="rId10"/>
    <p:sldId id="388" r:id="rId11"/>
    <p:sldId id="396" r:id="rId12"/>
    <p:sldId id="398" r:id="rId13"/>
    <p:sldId id="397" r:id="rId14"/>
    <p:sldId id="391" r:id="rId15"/>
    <p:sldId id="399" r:id="rId16"/>
    <p:sldId id="365" r:id="rId17"/>
  </p:sldIdLst>
  <p:sldSz cx="18288000" cy="10287000"/>
  <p:notesSz cx="6858000" cy="9144000"/>
  <p:defaultTextStyle>
    <a:defPPr>
      <a:defRPr lang="en-US"/>
    </a:defPPr>
    <a:lvl1pPr marL="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8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66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35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132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91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696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48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26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90"/>
    <a:srgbClr val="D9D9D9"/>
    <a:srgbClr val="691B3A"/>
    <a:srgbClr val="7D2345"/>
    <a:srgbClr val="A62E5C"/>
    <a:srgbClr val="638A27"/>
    <a:srgbClr val="77A032"/>
    <a:srgbClr val="9BC850"/>
    <a:srgbClr val="4D447E"/>
    <a:srgbClr val="675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/>
    <p:restoredTop sz="94389"/>
  </p:normalViewPr>
  <p:slideViewPr>
    <p:cSldViewPr snapToGrid="0" snapToObjects="1">
      <p:cViewPr varScale="1">
        <p:scale>
          <a:sx n="78" d="100"/>
          <a:sy n="78" d="100"/>
        </p:scale>
        <p:origin x="1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FA1C9-036A-CF44-B360-699BF644EE98}" type="datetimeFigureOut">
              <a:t>02/12/2022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2E8BE-4BBE-8A43-8656-E20BBFF5E8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092820" y="4539550"/>
            <a:ext cx="16066008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96137" y="798427"/>
            <a:ext cx="15397600" cy="3517042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6800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3" y="4778926"/>
            <a:ext cx="15330694" cy="824686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45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1" y="6914604"/>
            <a:ext cx="9579639" cy="608980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36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693922" y="7523584"/>
            <a:ext cx="9579637" cy="683713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692649" y="8498929"/>
            <a:ext cx="9580909" cy="82528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1463043" y="64895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2200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996928" y="-1207008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0" y="2346370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0" y="4666792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0" y="6987214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544300" y="2346370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544300" y="4656140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1544300" y="6987214"/>
            <a:ext cx="5486400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1257303" y="2535921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1257303" y="4852667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1257303" y="717308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9552581" y="2535921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9552581" y="4852667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9552581" y="717308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6780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798628" y="2572792"/>
            <a:ext cx="6232072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798628" y="4882562"/>
            <a:ext cx="6232072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0798628" y="7213636"/>
            <a:ext cx="6232072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778243" y="2762343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778243" y="507908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778243" y="7399511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346373"/>
            <a:ext cx="6737168" cy="709263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559552" y="7150608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3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7689" y="2577078"/>
            <a:ext cx="6319158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277689" y="4886848"/>
            <a:ext cx="6319158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77689" y="7217922"/>
            <a:ext cx="6319158" cy="20116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1257303" y="2766629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1257303" y="5083375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1257303" y="7403797"/>
            <a:ext cx="1639934" cy="16399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93534" y="2346373"/>
            <a:ext cx="6737168" cy="709263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65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257300" y="7275425"/>
            <a:ext cx="4786448" cy="5100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1257300" y="4319455"/>
            <a:ext cx="4786448" cy="25560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257300" y="7941539"/>
            <a:ext cx="4786448" cy="158564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2244254" y="7275425"/>
            <a:ext cx="4786448" cy="5100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12244254" y="4319455"/>
            <a:ext cx="4786446" cy="25560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2244254" y="7941539"/>
            <a:ext cx="4786448" cy="158564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750778" y="7275425"/>
            <a:ext cx="4786448" cy="5100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6750778" y="4319455"/>
            <a:ext cx="4786448" cy="25560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750778" y="7941539"/>
            <a:ext cx="4786448" cy="158564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1257300" y="2071960"/>
            <a:ext cx="15773400" cy="18475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3400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5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560321"/>
            <a:ext cx="7555776" cy="3814354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4" y="6760231"/>
            <a:ext cx="7555772" cy="240119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9474930" y="2560321"/>
            <a:ext cx="7555770" cy="3814354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474930" y="6760231"/>
            <a:ext cx="7555772" cy="240119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2316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3180204" y="2587947"/>
            <a:ext cx="4937760" cy="493776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59991" y="7917228"/>
            <a:ext cx="6178186" cy="1357401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10185418" y="2587947"/>
            <a:ext cx="4942101" cy="4942101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567376" y="7917228"/>
            <a:ext cx="6178186" cy="1357401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1" y="3030582"/>
            <a:ext cx="4978040" cy="36576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3" y="7038905"/>
            <a:ext cx="4978038" cy="24827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2052663" y="3030582"/>
            <a:ext cx="4978037" cy="36576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2052665" y="7038905"/>
            <a:ext cx="4978038" cy="24827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6654983" y="3030582"/>
            <a:ext cx="4978038" cy="36576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654983" y="7038905"/>
            <a:ext cx="4978038" cy="24827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0058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551762" y="2834639"/>
            <a:ext cx="4389120" cy="43891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3" y="7598740"/>
            <a:ext cx="4978038" cy="183101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2340266" y="2834639"/>
            <a:ext cx="4402836" cy="4402836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2052665" y="7598740"/>
            <a:ext cx="4978038" cy="183101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6942582" y="2834639"/>
            <a:ext cx="4402836" cy="4402836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654983" y="7598740"/>
            <a:ext cx="4978038" cy="1831010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64772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64772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3320548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5083364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9201956" y="2874914"/>
            <a:ext cx="3863340" cy="386791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3320548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083364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201956" y="7191587"/>
            <a:ext cx="3863340" cy="2152437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37043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569499" y="3427202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69499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13294401" y="3413565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5477800" y="3427202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9386101" y="3413565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3294401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477800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386100" y="7189718"/>
            <a:ext cx="3383280" cy="2182882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1463043" y="64895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2200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1" y="6914604"/>
            <a:ext cx="9579639" cy="610908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36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692650" y="8498929"/>
            <a:ext cx="9580909" cy="82528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693922" y="7525512"/>
            <a:ext cx="9579637" cy="6858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92820" y="4539550"/>
            <a:ext cx="16066008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96137" y="798427"/>
            <a:ext cx="15397600" cy="3517042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6800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401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706879" y="2418615"/>
            <a:ext cx="4047745" cy="2307164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879" y="4830290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703833" y="5930541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703832" y="8342216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12770227" y="2420053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2770226" y="4830290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12770226" y="5949380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2770225" y="8342216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235504" y="2418615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235505" y="4830290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7235504" y="5930541"/>
            <a:ext cx="4050791" cy="230428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235505" y="8342216"/>
            <a:ext cx="4050791" cy="642058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16411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433744" y="2625498"/>
            <a:ext cx="1766656" cy="171822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57628" y="2532121"/>
            <a:ext cx="13173072" cy="1904990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433744" y="5080776"/>
            <a:ext cx="1766656" cy="171822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8" y="4987397"/>
            <a:ext cx="13173072" cy="1904990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33744" y="7482706"/>
            <a:ext cx="1766656" cy="171822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857628" y="7389327"/>
            <a:ext cx="13173072" cy="1904990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64592" y="2478772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64592" y="4934048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4592" y="7335978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26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274231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257300" y="4240225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11117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257300" y="6209333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08028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1257300" y="8178441"/>
            <a:ext cx="1570712" cy="13982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804939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72384" y="2236627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2384" y="4202621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2384" y="6171729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72384" y="8140837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145187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7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257300" y="3623501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3623501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257300" y="5101815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5101815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1257300" y="6580129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6580129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69979" y="2236625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69979" y="3714941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9979" y="5193255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69979" y="6671567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257300" y="8100643"/>
            <a:ext cx="1570712" cy="121652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249836" y="8100643"/>
            <a:ext cx="13780864" cy="121652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069979" y="8192081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7073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481323" y="3064477"/>
            <a:ext cx="7549378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64477"/>
            <a:ext cx="7549378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6743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328087"/>
            <a:ext cx="4989470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328087"/>
            <a:ext cx="4989470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328087"/>
            <a:ext cx="4989470" cy="500860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9674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325232" y="306447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0" y="306447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325232" y="598890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257300" y="5988907"/>
            <a:ext cx="7705468" cy="2537254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09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752037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9144001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06698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031526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649267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257301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12041231" y="6170144"/>
            <a:ext cx="4989470" cy="2685536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8325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666744"/>
            <a:ext cx="18288000" cy="662025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825496"/>
            <a:ext cx="8080744" cy="1057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3452"/>
            <a:ext cx="17318790" cy="5850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3" y="3035808"/>
            <a:ext cx="6704655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36464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1559" y="856301"/>
            <a:ext cx="15708907" cy="4212090"/>
          </a:xfrm>
        </p:spPr>
        <p:txBody>
          <a:bodyPr anchor="b"/>
          <a:lstStyle>
            <a:lvl1pPr algn="r">
              <a:defRPr sz="6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5409346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90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3678561"/>
            <a:ext cx="8961120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828260"/>
            <a:ext cx="6601968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3452"/>
            <a:ext cx="8065062" cy="5850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2" y="3039872"/>
            <a:ext cx="5849662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26880" y="3669652"/>
            <a:ext cx="8961120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6878" y="2828260"/>
            <a:ext cx="6600693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796361" y="4043452"/>
            <a:ext cx="8065062" cy="5850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796360" y="3048781"/>
            <a:ext cx="5852160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2" y="3678561"/>
            <a:ext cx="11777474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2828260"/>
            <a:ext cx="8084043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1648"/>
            <a:ext cx="10808262" cy="5852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2" y="3035808"/>
            <a:ext cx="6997978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77472" y="3678561"/>
            <a:ext cx="6510528" cy="6608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046288" y="4041647"/>
            <a:ext cx="5839376" cy="58521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965625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990" y="4713582"/>
            <a:ext cx="5820102" cy="9874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3451" y="898428"/>
            <a:ext cx="11674550" cy="938857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13450" y="1"/>
            <a:ext cx="8102009" cy="91851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111991" y="1254642"/>
            <a:ext cx="10755386" cy="86208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187609" y="186898"/>
            <a:ext cx="5270873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48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898428"/>
            <a:ext cx="18288002" cy="938857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7995684" cy="91851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1062888"/>
            <a:ext cx="17332771" cy="87943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51813"/>
            <a:ext cx="6764062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78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926080"/>
            <a:ext cx="17465094" cy="69674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3200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926080"/>
            <a:ext cx="17465094" cy="69674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3200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691640"/>
            <a:ext cx="15773400" cy="754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3200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443151"/>
            <a:ext cx="18288002" cy="392436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65989"/>
            <a:ext cx="6021396" cy="119269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335" y="3758680"/>
            <a:ext cx="17375301" cy="3232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752887"/>
            <a:ext cx="4834938" cy="62978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4" y="7367513"/>
            <a:ext cx="18288004" cy="2919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2336" y="7516368"/>
            <a:ext cx="17375300" cy="23771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" y="6345938"/>
            <a:ext cx="18288004" cy="3941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281" y="6726746"/>
            <a:ext cx="17483382" cy="815748"/>
          </a:xfrm>
        </p:spPr>
        <p:txBody>
          <a:bodyPr>
            <a:noAutofit/>
          </a:bodyPr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02281" y="7670800"/>
            <a:ext cx="17483382" cy="2131568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38913"/>
            <a:ext cx="17483382" cy="55672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" y="6345938"/>
            <a:ext cx="18288004" cy="3941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281" y="6726746"/>
            <a:ext cx="17483382" cy="815748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38913"/>
            <a:ext cx="17483382" cy="55672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02281" y="7670800"/>
            <a:ext cx="17483382" cy="2131568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048256"/>
            <a:ext cx="17465094" cy="7772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67547" y="711200"/>
            <a:ext cx="15054790" cy="46736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500"/>
              </a:spcBef>
              <a:buNone/>
              <a:defRPr sz="6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5651942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572769"/>
            <a:ext cx="11119104" cy="1307592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43950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341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859536"/>
            <a:ext cx="15773400" cy="8157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048256"/>
            <a:ext cx="17465094" cy="7772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62288" y="1"/>
            <a:ext cx="9125712" cy="10287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57199"/>
            <a:ext cx="8229654" cy="9281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0499" y="457199"/>
            <a:ext cx="8476488" cy="9281160"/>
          </a:xfrm>
          <a:prstGeom prst="rect">
            <a:avLst/>
          </a:prstGeom>
        </p:spPr>
        <p:txBody>
          <a:bodyPr>
            <a:noAutofit/>
          </a:bodyPr>
          <a:lstStyle>
            <a:lvl1pPr marL="358775" indent="-358775">
              <a:lnSpc>
                <a:spcPct val="10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28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68326" indent="0">
              <a:lnSpc>
                <a:spcPts val="4000"/>
              </a:lnSpc>
              <a:buFontTx/>
              <a:buNone/>
              <a:defRPr/>
            </a:lvl2pPr>
            <a:lvl3pPr marL="568326" indent="0">
              <a:buFontTx/>
              <a:buNone/>
              <a:defRPr/>
            </a:lvl3pPr>
            <a:lvl4pPr marL="568326" indent="0">
              <a:buFontTx/>
              <a:buNone/>
              <a:defRPr/>
            </a:lvl4pPr>
            <a:lvl5pPr marL="568326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62288" y="1"/>
            <a:ext cx="9125712" cy="10287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57200"/>
            <a:ext cx="8229654" cy="92822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0499" y="457199"/>
            <a:ext cx="8473464" cy="9282223"/>
          </a:xfrm>
          <a:prstGeom prst="rect">
            <a:avLst/>
          </a:prstGeom>
        </p:spPr>
        <p:txBody>
          <a:bodyPr>
            <a:noAutofit/>
          </a:bodyPr>
          <a:lstStyle>
            <a:lvl1pPr marL="0" indent="-358775">
              <a:lnSpc>
                <a:spcPct val="7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28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68326" indent="0">
              <a:lnSpc>
                <a:spcPts val="4000"/>
              </a:lnSpc>
              <a:buFontTx/>
              <a:buNone/>
              <a:defRPr/>
            </a:lvl2pPr>
            <a:lvl3pPr marL="568326" indent="0">
              <a:buFontTx/>
              <a:buNone/>
              <a:defRPr/>
            </a:lvl3pPr>
            <a:lvl4pPr marL="568326" indent="0">
              <a:buFontTx/>
              <a:buNone/>
              <a:defRPr/>
            </a:lvl4pPr>
            <a:lvl5pPr marL="568326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47059" y="703581"/>
            <a:ext cx="5618334" cy="8879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400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1172006" indent="-577860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766148" indent="-573796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2193448" indent="-427296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193444" indent="0" algn="r">
              <a:buFont typeface="Myriad Pro" panose="020B0503030403020204" pitchFamily="34" charset="0"/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72376" y="703581"/>
            <a:ext cx="0" cy="8879842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579363" y="1497477"/>
            <a:ext cx="9855198" cy="72920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4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833121" y="703581"/>
            <a:ext cx="5384802" cy="8879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54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913880" y="703581"/>
            <a:ext cx="0" cy="8879842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09840" y="703581"/>
            <a:ext cx="9763760" cy="887984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608138" indent="-284163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905000" indent="-260350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57299" y="2438401"/>
            <a:ext cx="5245102" cy="6827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54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76440" y="2438401"/>
            <a:ext cx="0" cy="682704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09840" y="2438401"/>
            <a:ext cx="9763760" cy="682704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608138" indent="-284163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905000" indent="-260350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896" y="7150608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069440" y="2438401"/>
            <a:ext cx="5961260" cy="6827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91510" y="2438401"/>
            <a:ext cx="0" cy="682704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438401"/>
            <a:ext cx="9056281" cy="682704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445598" indent="0" algn="r">
              <a:buSzPct val="100000"/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94244" indent="0" algn="r"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323944" indent="0" algn="r"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645402" indent="0" algn="r">
              <a:buNone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8046720" y="723901"/>
            <a:ext cx="9509760" cy="88392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671638" indent="-347663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946275" indent="-301625" algn="l">
              <a:tabLst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233918" cy="10287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4600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4813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84848" y="3368115"/>
            <a:ext cx="10168128" cy="1118808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431929" y="2932440"/>
            <a:ext cx="4330658" cy="433065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4000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84848" y="4870970"/>
            <a:ext cx="10168128" cy="38158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0176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144000" y="2447291"/>
            <a:ext cx="0" cy="696087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09751" y="2447291"/>
            <a:ext cx="7927848" cy="67564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9751" y="3352800"/>
            <a:ext cx="7927850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50400" y="2447291"/>
            <a:ext cx="7927848" cy="675646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550402" y="3352800"/>
            <a:ext cx="7929523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"/>
            <a:ext cx="6953249" cy="1028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953250" cy="10287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74" y="2738804"/>
            <a:ext cx="4721900" cy="10053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4800" baseline="0">
                <a:solidFill>
                  <a:schemeClr val="bg1"/>
                </a:solidFill>
                <a:latin typeface="+mj-lt"/>
              </a:defRPr>
            </a:lvl1pPr>
            <a:lvl2pPr marL="445610" indent="0" algn="ctr">
              <a:buNone/>
              <a:defRPr sz="5400">
                <a:latin typeface="+mj-lt"/>
              </a:defRPr>
            </a:lvl2pPr>
            <a:lvl3pPr marL="894264" indent="0" algn="ctr">
              <a:buNone/>
              <a:defRPr sz="5400">
                <a:latin typeface="+mj-lt"/>
              </a:defRPr>
            </a:lvl3pPr>
            <a:lvl4pPr marL="1323975" indent="0" algn="ctr">
              <a:buNone/>
              <a:defRPr sz="5400">
                <a:latin typeface="+mj-lt"/>
              </a:defRPr>
            </a:lvl4pPr>
            <a:lvl5pPr marL="1645443" indent="0" algn="ctr">
              <a:buNone/>
              <a:defRPr sz="54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960399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72400" y="813816"/>
            <a:ext cx="9692640" cy="8668512"/>
          </a:xfrm>
        </p:spPr>
        <p:txBody>
          <a:bodyPr anchor="ctr"/>
          <a:lstStyle>
            <a:lvl1pPr>
              <a:spcBef>
                <a:spcPts val="2700"/>
              </a:spcBef>
              <a:defRPr sz="3600">
                <a:solidFill>
                  <a:schemeClr val="accent1"/>
                </a:solidFill>
                <a:latin typeface="+mn-lt"/>
              </a:defRPr>
            </a:lvl1pPr>
            <a:lvl2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144000" y="2447291"/>
            <a:ext cx="0" cy="696087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09750" y="2447291"/>
            <a:ext cx="7927848" cy="67564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9749" y="3352800"/>
            <a:ext cx="7927851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50401" y="2447291"/>
            <a:ext cx="7927848" cy="675646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3400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550403" y="3352800"/>
            <a:ext cx="7927848" cy="58928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282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88970" y="1751488"/>
            <a:ext cx="11910060" cy="6784024"/>
          </a:xfrm>
        </p:spPr>
        <p:txBody>
          <a:bodyPr/>
          <a:lstStyle>
            <a:lvl1pPr>
              <a:lnSpc>
                <a:spcPct val="10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49156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1583695"/>
            <a:ext cx="15057120" cy="3902706"/>
          </a:xfrm>
        </p:spPr>
        <p:txBody>
          <a:bodyPr anchor="b">
            <a:no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5807714"/>
            <a:ext cx="15057120" cy="8166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400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60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1563375"/>
            <a:ext cx="15057120" cy="5101586"/>
          </a:xfrm>
        </p:spPr>
        <p:txBody>
          <a:bodyPr anchor="b">
            <a:no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6925314"/>
            <a:ext cx="15057120" cy="8166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400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2885440"/>
            <a:ext cx="15057120" cy="1178560"/>
          </a:xfrm>
        </p:spPr>
        <p:txBody>
          <a:bodyPr anchor="b">
            <a:no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4344673"/>
            <a:ext cx="15057120" cy="3945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400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616075" y="9420336"/>
            <a:ext cx="15056485" cy="6381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857625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14575" y="3813592"/>
            <a:ext cx="3429000" cy="287558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9176" y="3813592"/>
            <a:ext cx="9165745" cy="1036297"/>
          </a:xfrm>
        </p:spPr>
        <p:txBody>
          <a:bodyPr anchor="b">
            <a:noAutofit/>
          </a:bodyPr>
          <a:lstStyle>
            <a:lvl1pPr algn="l">
              <a:defRPr sz="46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49174" y="5007007"/>
            <a:ext cx="7367452" cy="953556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36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549176" y="5976834"/>
            <a:ext cx="7367450" cy="712346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0176" y="4525938"/>
            <a:ext cx="1884497" cy="145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086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11117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080288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8049396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2145186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4111178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51455" y="6077170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051455" y="8043162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160951" y="2271018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160951" y="4237010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1160951" y="6203002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160951" y="8168994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65415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910730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876722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845832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2910730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4876722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51455" y="6842714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160951" y="3036562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160951" y="5002554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1160951" y="6968546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3910191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5876183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3910191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5876183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160951" y="4036023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160951" y="6002015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3910191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5876183"/>
            <a:ext cx="13780864" cy="1628056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3910191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5876183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160951" y="4036023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160951" y="6002015"/>
            <a:ext cx="1709821" cy="1376392"/>
          </a:xfr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/>
              <a:t>Insert Icon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953250" cy="10287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3081927"/>
            <a:ext cx="6943724" cy="6694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n-US" sz="54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72400" y="813816"/>
            <a:ext cx="9692640" cy="8668512"/>
          </a:xfrm>
        </p:spPr>
        <p:txBody>
          <a:bodyPr anchor="ctr"/>
          <a:lstStyle>
            <a:lvl1pPr>
              <a:defRPr sz="3600">
                <a:solidFill>
                  <a:schemeClr val="accent2"/>
                </a:solidFill>
              </a:defRPr>
            </a:lvl1pPr>
            <a:lvl2pPr>
              <a:defRPr sz="36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36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36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2307824" y="6583680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6960399" y="-1280160"/>
            <a:ext cx="7164906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8287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24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24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353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745409"/>
            <a:ext cx="14736763" cy="852292"/>
          </a:xfrm>
        </p:spPr>
        <p:txBody>
          <a:bodyPr anchor="ctr"/>
          <a:lstStyle>
            <a:lvl1pPr marL="0" indent="0">
              <a:buNone/>
              <a:defRPr sz="45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67547" y="355600"/>
            <a:ext cx="15054790" cy="12192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500"/>
              </a:spcBef>
              <a:buNone/>
              <a:defRPr sz="6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841942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2564296" y="1093304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9778" y="874771"/>
            <a:ext cx="16168457" cy="655697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556047" y="2355924"/>
            <a:ext cx="10164533" cy="6196407"/>
          </a:xfrm>
        </p:spPr>
        <p:txBody>
          <a:bodyPr anchor="ctr"/>
          <a:lstStyle>
            <a:lvl1pPr algn="l">
              <a:lnSpc>
                <a:spcPct val="100000"/>
              </a:lnSpc>
              <a:defRPr sz="3600">
                <a:solidFill>
                  <a:schemeClr val="accent1"/>
                </a:solidFill>
                <a:latin typeface="+mn-lt"/>
              </a:defRPr>
            </a:lvl1pPr>
            <a:lvl2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2140745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3429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77050" y="2355924"/>
            <a:ext cx="0" cy="619640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38222" y="2719607"/>
            <a:ext cx="5659835" cy="5469038"/>
          </a:xfrm>
        </p:spPr>
        <p:txBody>
          <a:bodyPr anchor="ctr"/>
          <a:lstStyle>
            <a:lvl1pPr algn="r">
              <a:lnSpc>
                <a:spcPct val="100000"/>
              </a:lnSpc>
              <a:defRPr sz="42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31507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6953250" cy="10287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3081928"/>
            <a:ext cx="6943724" cy="6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54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772401" y="492346"/>
            <a:ext cx="9694961" cy="8985638"/>
          </a:xfrm>
        </p:spPr>
        <p:txBody>
          <a:bodyPr anchor="ctr"/>
          <a:lstStyle>
            <a:lvl1pPr algn="l">
              <a:lnSpc>
                <a:spcPct val="100000"/>
              </a:lnSpc>
              <a:defRPr sz="3600" baseline="0">
                <a:solidFill>
                  <a:schemeClr val="accent2"/>
                </a:solidFill>
              </a:defRPr>
            </a:lvl1pPr>
            <a:lvl2pPr algn="l">
              <a:defRPr sz="36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36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36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36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3429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2194561" y="1"/>
            <a:ext cx="21945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100" b="0" dirty="0">
                <a:latin typeface="Gotham Medium" panose="02000604030000020004" pitchFamily="50" charset="0"/>
              </a:rPr>
              <a:t>This bullet list is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21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2100" b="0" dirty="0">
                <a:latin typeface="Gotham Medium" panose="02000604030000020004" pitchFamily="50" charset="0"/>
              </a:rPr>
              <a:t>with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427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52003" y="2104760"/>
            <a:ext cx="16168458" cy="7456805"/>
          </a:xfrm>
        </p:spPr>
        <p:txBody>
          <a:bodyPr anchor="ctr"/>
          <a:lstStyle>
            <a:lvl1pPr marL="0" indent="0">
              <a:buNone/>
              <a:defRPr sz="3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44561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89426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2461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64508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59778" y="882587"/>
            <a:ext cx="16168457" cy="655697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88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52003" y="2104760"/>
            <a:ext cx="16168458" cy="7456805"/>
          </a:xfrm>
        </p:spPr>
        <p:txBody>
          <a:bodyPr anchor="ctr"/>
          <a:lstStyle>
            <a:lvl1pPr marL="0" indent="0">
              <a:buNone/>
              <a:defRPr sz="3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44561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89426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2461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64508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59778" y="882587"/>
            <a:ext cx="16168457" cy="655697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456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"/>
            <a:ext cx="6953249" cy="1028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953250" cy="10287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2194561" y="1"/>
            <a:ext cx="21945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100" b="0" dirty="0">
                <a:latin typeface="Gotham Medium" panose="02000604030000020004" pitchFamily="50" charset="0"/>
              </a:rPr>
              <a:t>This bullet list is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21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2100" b="0" dirty="0">
                <a:latin typeface="Gotham Medium" panose="02000604030000020004" pitchFamily="50" charset="0"/>
              </a:rPr>
              <a:t>with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772399" y="492346"/>
            <a:ext cx="9694961" cy="8985638"/>
          </a:xfrm>
        </p:spPr>
        <p:txBody>
          <a:bodyPr anchor="ctr"/>
          <a:lstStyle>
            <a:lvl1pPr algn="l">
              <a:lnSpc>
                <a:spcPct val="100000"/>
              </a:lnSpc>
              <a:defRPr sz="36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36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74" y="2738804"/>
            <a:ext cx="4721900" cy="1005365"/>
          </a:xfrm>
        </p:spPr>
        <p:txBody>
          <a:bodyPr anchor="b" anchorCtr="0"/>
          <a:lstStyle>
            <a:lvl1pPr marL="0" indent="0" algn="ctr">
              <a:buNone/>
              <a:defRPr sz="5400" baseline="0">
                <a:solidFill>
                  <a:schemeClr val="bg1"/>
                </a:solidFill>
                <a:latin typeface="+mj-lt"/>
              </a:defRPr>
            </a:lvl1pPr>
            <a:lvl2pPr marL="445610" indent="0" algn="ctr">
              <a:buNone/>
              <a:defRPr sz="5400">
                <a:latin typeface="+mj-lt"/>
              </a:defRPr>
            </a:lvl2pPr>
            <a:lvl3pPr marL="894264" indent="0" algn="ctr">
              <a:buNone/>
              <a:defRPr sz="5400">
                <a:latin typeface="+mj-lt"/>
              </a:defRPr>
            </a:lvl3pPr>
            <a:lvl4pPr marL="1323975" indent="0" algn="ctr">
              <a:buNone/>
              <a:defRPr sz="5400">
                <a:latin typeface="+mj-lt"/>
              </a:defRPr>
            </a:lvl4pPr>
            <a:lvl5pPr marL="1645443" indent="0" algn="ctr">
              <a:buNone/>
              <a:defRPr sz="54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76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794750" y="3361508"/>
            <a:ext cx="7329914" cy="18454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819152" y="841379"/>
            <a:ext cx="7175500" cy="8604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794750" y="5600009"/>
            <a:ext cx="7329914" cy="26003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300551" y="693285"/>
            <a:ext cx="11686906" cy="491694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341" y="5992498"/>
            <a:ext cx="14961326" cy="11144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6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22620" y="7245353"/>
            <a:ext cx="9242768" cy="1708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3200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6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56298"/>
            <a:ext cx="15773400" cy="815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8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234" y="9224195"/>
            <a:ext cx="674736" cy="674736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12073467" y="-1280160"/>
            <a:ext cx="6214533" cy="1079444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24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58600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24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6141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24" r:id="rId2"/>
    <p:sldLayoutId id="2147483673" r:id="rId3"/>
    <p:sldLayoutId id="2147483715" r:id="rId4"/>
    <p:sldLayoutId id="2147483732" r:id="rId5"/>
    <p:sldLayoutId id="2147483733" r:id="rId6"/>
    <p:sldLayoutId id="2147483666" r:id="rId7"/>
    <p:sldLayoutId id="2147483675" r:id="rId8"/>
    <p:sldLayoutId id="2147483676" r:id="rId9"/>
    <p:sldLayoutId id="2147483681" r:id="rId10"/>
    <p:sldLayoutId id="2147483677" r:id="rId11"/>
    <p:sldLayoutId id="2147483679" r:id="rId12"/>
    <p:sldLayoutId id="2147483680" r:id="rId13"/>
    <p:sldLayoutId id="2147483686" r:id="rId14"/>
    <p:sldLayoutId id="2147483730" r:id="rId15"/>
    <p:sldLayoutId id="2147483683" r:id="rId16"/>
    <p:sldLayoutId id="2147483729" r:id="rId17"/>
    <p:sldLayoutId id="2147483684" r:id="rId18"/>
    <p:sldLayoutId id="2147483728" r:id="rId19"/>
    <p:sldLayoutId id="2147483685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7" r:id="rId29"/>
    <p:sldLayoutId id="2147483695" r:id="rId30"/>
    <p:sldLayoutId id="2147483696" r:id="rId31"/>
    <p:sldLayoutId id="2147483698" r:id="rId32"/>
    <p:sldLayoutId id="2147483699" r:id="rId33"/>
    <p:sldLayoutId id="2147483700" r:id="rId34"/>
    <p:sldLayoutId id="2147483737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662" r:id="rId43"/>
    <p:sldLayoutId id="2147483708" r:id="rId44"/>
    <p:sldLayoutId id="2147483664" r:id="rId45"/>
    <p:sldLayoutId id="2147483735" r:id="rId46"/>
    <p:sldLayoutId id="2147483709" r:id="rId47"/>
    <p:sldLayoutId id="2147483710" r:id="rId48"/>
    <p:sldLayoutId id="2147483731" r:id="rId49"/>
    <p:sldLayoutId id="2147483711" r:id="rId50"/>
    <p:sldLayoutId id="2147483712" r:id="rId51"/>
    <p:sldLayoutId id="2147483713" r:id="rId52"/>
    <p:sldLayoutId id="2147483719" r:id="rId53"/>
    <p:sldLayoutId id="2147483720" r:id="rId54"/>
    <p:sldLayoutId id="2147483722" r:id="rId55"/>
    <p:sldLayoutId id="2147483734" r:id="rId56"/>
    <p:sldLayoutId id="2147483738" r:id="rId57"/>
    <p:sldLayoutId id="2147483739" r:id="rId58"/>
    <p:sldLayoutId id="2147483740" r:id="rId59"/>
    <p:sldLayoutId id="2147483714" r:id="rId60"/>
    <p:sldLayoutId id="2147483736" r:id="rId61"/>
    <p:sldLayoutId id="2147483741" r:id="rId62"/>
    <p:sldLayoutId id="2147483742" r:id="rId63"/>
    <p:sldLayoutId id="2147483743" r:id="rId64"/>
    <p:sldLayoutId id="2147483744" r:id="rId65"/>
    <p:sldLayoutId id="2147483745" r:id="rId6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1371566" rtl="0" eaLnBrk="1" latinLnBrk="0" hangingPunct="1">
        <a:lnSpc>
          <a:spcPct val="90000"/>
        </a:lnSpc>
        <a:spcBef>
          <a:spcPct val="0"/>
        </a:spcBef>
        <a:buNone/>
        <a:defRPr sz="5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4" marR="0" indent="-85724" algn="l" defTabSz="878982" rtl="0" eaLnBrk="1" fontAlgn="auto" latinLnBrk="0" hangingPunct="1">
        <a:lnSpc>
          <a:spcPct val="100000"/>
        </a:lnSpc>
        <a:spcBef>
          <a:spcPts val="27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78982" marR="0" indent="-433384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1324580" marR="0" indent="-430336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800182" marR="0" indent="-476238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2057350" marR="0" indent="-411948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2578830" marR="0" indent="-438140" algn="l" defTabSz="878982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005062" marR="0" indent="-433378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marR="0" indent="-423852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30" marR="0" indent="-428616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5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91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69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26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py.readthedocs.io/en/stable/protocols.html#predefined-protocols-reference" TargetMode="External"/><Relationship Id="rId2" Type="http://schemas.openxmlformats.org/officeDocument/2006/relationships/hyperlink" Target="https://mypy.readthedocs.io/" TargetMode="Externa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Reindert-Jan Ekker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@rjekker    www.codesensei.nl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Improve Your Code with Type Checking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7E2669-C34D-0BA6-1D0E-BC5418667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4AA5512-C952-2ABE-C595-F3037EEA852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794" r="7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419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BD82D5D-B913-438F-B25C-44117ED5C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Applying type hints in a project</a:t>
            </a:r>
          </a:p>
        </p:txBody>
      </p:sp>
    </p:spTree>
    <p:extLst>
      <p:ext uri="{BB962C8B-B14F-4D97-AF65-F5344CB8AC3E}">
        <p14:creationId xmlns:p14="http://schemas.microsoft.com/office/powerpoint/2010/main" val="398034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AE78-62C8-55B0-6560-E674393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Classes are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E36CE-5ACF-F054-C374-224AAE296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L"/>
              <a:t>Built-in classes</a:t>
            </a:r>
          </a:p>
          <a:p>
            <a:pPr lvl="1"/>
            <a:r>
              <a:rPr lang="en-NL"/>
              <a:t>int, float, str, bool, etc.</a:t>
            </a:r>
          </a:p>
          <a:p>
            <a:pPr lvl="1"/>
            <a:r>
              <a:rPr lang="en-NL"/>
              <a:t>list, dict, tuple, etc.</a:t>
            </a:r>
          </a:p>
          <a:p>
            <a:r>
              <a:rPr lang="en-NL"/>
              <a:t>Classes you wrote</a:t>
            </a:r>
          </a:p>
          <a:p>
            <a:r>
              <a:rPr lang="en-NL"/>
              <a:t>Classes you import</a:t>
            </a:r>
          </a:p>
          <a:p>
            <a:r>
              <a:rPr lang="en-NL"/>
              <a:t>But: not all types are classes!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89962A-8CE0-6B21-44A1-57802C338F8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3413" y="2719388"/>
            <a:ext cx="5468937" cy="5468937"/>
          </a:xfrm>
        </p:spPr>
      </p:pic>
    </p:spTree>
    <p:extLst>
      <p:ext uri="{BB962C8B-B14F-4D97-AF65-F5344CB8AC3E}">
        <p14:creationId xmlns:p14="http://schemas.microsoft.com/office/powerpoint/2010/main" val="347927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BD82D5D-B913-438F-B25C-44117ED5C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Applying type hints in a project</a:t>
            </a:r>
          </a:p>
          <a:p>
            <a:pPr lvl="1"/>
            <a:r>
              <a:rPr lang="en-GB" dirty="0"/>
              <a:t>Collections</a:t>
            </a:r>
          </a:p>
          <a:p>
            <a:pPr lvl="1"/>
            <a:r>
              <a:rPr lang="en-GB" dirty="0"/>
              <a:t>Union</a:t>
            </a:r>
          </a:p>
          <a:p>
            <a:pPr lvl="1"/>
            <a:r>
              <a:rPr lang="en-GB" dirty="0"/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405550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AE78-62C8-55B0-6560-E674393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Some Types Are Not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E36CE-5ACF-F054-C374-224AAE296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L"/>
              <a:t>Union</a:t>
            </a:r>
          </a:p>
          <a:p>
            <a:pPr lvl="1"/>
            <a:r>
              <a:rPr lang="en-NL"/>
              <a:t>int | str                            Union[int, str]</a:t>
            </a:r>
          </a:p>
          <a:p>
            <a:pPr lvl="1"/>
            <a:r>
              <a:rPr lang="en-NL"/>
              <a:t>float | None                    Optional[float]</a:t>
            </a:r>
          </a:p>
          <a:p>
            <a:r>
              <a:rPr lang="en-NL"/>
              <a:t>Any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89962A-8CE0-6B21-44A1-57802C338F8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3413" y="2719388"/>
            <a:ext cx="5468937" cy="54689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F4291-F707-2B57-9F63-8A9C9622714F}"/>
              </a:ext>
            </a:extLst>
          </p:cNvPr>
          <p:cNvSpPr txBox="1"/>
          <p:nvPr/>
        </p:nvSpPr>
        <p:spPr>
          <a:xfrm>
            <a:off x="12273566" y="5743977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9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BD82D5D-B913-438F-B25C-44117ED5C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Mypy</a:t>
            </a:r>
            <a:endParaRPr lang="en-GB" dirty="0"/>
          </a:p>
          <a:p>
            <a:pPr lvl="1"/>
            <a:r>
              <a:rPr lang="en-GB" dirty="0">
                <a:latin typeface="PS TT Commons" panose="02000506040000020004" pitchFamily="2" charset="77"/>
              </a:rPr>
              <a:t>Command line </a:t>
            </a:r>
            <a:r>
              <a:rPr lang="en-GB">
                <a:latin typeface="PS TT Commons" panose="02000506040000020004" pitchFamily="2" charset="77"/>
              </a:rPr>
              <a:t>type checker</a:t>
            </a:r>
          </a:p>
          <a:p>
            <a:pPr lvl="1"/>
            <a:r>
              <a:rPr lang="en-GB">
                <a:latin typeface="PS TT Commons" panose="02000506040000020004" pitchFamily="2" charset="77"/>
              </a:rPr>
              <a:t>Standard implementation</a:t>
            </a:r>
            <a:endParaRPr lang="en-GB" dirty="0">
              <a:latin typeface="PS TT Commons" panose="0200050604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83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ECA8-A304-D7E7-332E-2E6367D3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EF3DD-0B58-4E15-E929-2288D7C678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L">
                <a:hlinkClick r:id="rId2"/>
              </a:rPr>
              <a:t>https://mypy.readthedocs.io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15C9D-850F-8A69-CDE3-E250DD52F3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https://mypy.readthedocs.io/en/stable/protocols.html</a:t>
            </a:r>
            <a:endParaRPr lang="en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906ED5-AFF7-7F89-47F8-EDBA5B102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959178"/>
            <a:ext cx="1510895" cy="1510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04456F-235B-232A-CE66-53E89C55A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34" y="5960686"/>
            <a:ext cx="1510895" cy="15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E49E21C-1A8B-4C12-8AB8-9614F0623B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Gentle intro into type hints</a:t>
            </a:r>
          </a:p>
          <a:p>
            <a:r>
              <a:rPr lang="en-US" dirty="0"/>
              <a:t>Adding simple type hints</a:t>
            </a:r>
          </a:p>
          <a:p>
            <a:r>
              <a:rPr lang="en-US" dirty="0"/>
              <a:t>Static type checking with </a:t>
            </a:r>
            <a:r>
              <a:rPr lang="en-US" dirty="0" err="1"/>
              <a:t>mypy</a:t>
            </a:r>
            <a:r>
              <a:rPr lang="en-US" dirty="0"/>
              <a:t>/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Prevent errors</a:t>
            </a:r>
          </a:p>
          <a:p>
            <a:r>
              <a:rPr lang="en-US" dirty="0"/>
              <a:t>Improve maintainability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F693D4-BDF7-4FFC-8433-9B603440E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2865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Static typing in Python</a:t>
            </a:r>
          </a:p>
          <a:p>
            <a:pPr lvl="1"/>
            <a:r>
              <a:rPr lang="en-US" dirty="0"/>
              <a:t>Type hints</a:t>
            </a:r>
          </a:p>
          <a:p>
            <a:pPr lvl="1"/>
            <a:r>
              <a:rPr lang="en-US" dirty="0"/>
              <a:t>Gentle introduction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Not: type theory</a:t>
            </a:r>
          </a:p>
          <a:p>
            <a:r>
              <a:rPr lang="en-US" dirty="0"/>
              <a:t>Not: generics, custom types, etc.</a:t>
            </a:r>
          </a:p>
        </p:txBody>
      </p:sp>
    </p:spTree>
    <p:extLst>
      <p:ext uri="{BB962C8B-B14F-4D97-AF65-F5344CB8AC3E}">
        <p14:creationId xmlns:p14="http://schemas.microsoft.com/office/powerpoint/2010/main" val="134551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Static vs. Dynamic Typing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1465" y="2356050"/>
            <a:ext cx="10718319" cy="6196407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Static typing (Java, C#, ...)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Type declarations in code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Variable types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Function argument types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Can be checked statically (compile-time)</a:t>
            </a:r>
          </a:p>
          <a:p>
            <a:r>
              <a:rPr lang="en-GB" dirty="0">
                <a:solidFill>
                  <a:schemeClr val="accent6"/>
                </a:solidFill>
              </a:rPr>
              <a:t>Dynamic typing (Python)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No type information in code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Type errors happen at runtime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15" y="4021292"/>
            <a:ext cx="3142527" cy="2865923"/>
          </a:xfrm>
        </p:spPr>
      </p:pic>
    </p:spTree>
    <p:extLst>
      <p:ext uri="{BB962C8B-B14F-4D97-AF65-F5344CB8AC3E}">
        <p14:creationId xmlns:p14="http://schemas.microsoft.com/office/powerpoint/2010/main" val="388719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BD82D5D-B913-438F-B25C-44117ED5C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Static vs. </a:t>
            </a:r>
            <a:r>
              <a:rPr lang="en-GB"/>
              <a:t>dynamic typing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7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Static Typing in Python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56047" y="2355924"/>
            <a:ext cx="10164533" cy="7056305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Type hints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Optionally add type information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 Ignored by Python interpreter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Running gives the same results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Can call functions with incorrect argument types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Can get runtime type errors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66" y="3969143"/>
            <a:ext cx="2626788" cy="2970221"/>
          </a:xfrm>
        </p:spPr>
      </p:pic>
    </p:spTree>
    <p:extLst>
      <p:ext uri="{BB962C8B-B14F-4D97-AF65-F5344CB8AC3E}">
        <p14:creationId xmlns:p14="http://schemas.microsoft.com/office/powerpoint/2010/main" val="424018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A30C-BB57-4DA8-98D9-49718121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Static Typing in Python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F31EB-DECE-4216-8BAC-2E64B60EB7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56047" y="2355924"/>
            <a:ext cx="10164533" cy="7056305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Added in Python 3.5</a:t>
            </a:r>
          </a:p>
          <a:p>
            <a:pPr lvl="1"/>
            <a:r>
              <a:rPr lang="en-GB" dirty="0">
                <a:solidFill>
                  <a:schemeClr val="accent6"/>
                </a:solidFill>
                <a:latin typeface="PS TT Commons" panose="02000506040000020004" pitchFamily="2" charset="77"/>
              </a:rPr>
              <a:t>Still changing</a:t>
            </a:r>
          </a:p>
          <a:p>
            <a:r>
              <a:rPr lang="en-GB" dirty="0">
                <a:solidFill>
                  <a:schemeClr val="accent6"/>
                </a:solidFill>
              </a:rPr>
              <a:t>Mypy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Command line checker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Standard implementation</a:t>
            </a:r>
          </a:p>
          <a:p>
            <a:endParaRPr lang="en-GB" dirty="0">
              <a:solidFill>
                <a:schemeClr val="accent6"/>
              </a:solidFill>
              <a:latin typeface="PS TT Commons" panose="02000506040000020004" pitchFamily="2" charset="77"/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B0B6FE5-9FDA-4754-ABD4-4864C0DC12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66" y="3969143"/>
            <a:ext cx="2626788" cy="2970221"/>
          </a:xfrm>
        </p:spPr>
      </p:pic>
    </p:spTree>
    <p:extLst>
      <p:ext uri="{BB962C8B-B14F-4D97-AF65-F5344CB8AC3E}">
        <p14:creationId xmlns:p14="http://schemas.microsoft.com/office/powerpoint/2010/main" val="218429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CF48-2BA4-181D-23CE-C36A3D20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ACEA0-A570-320A-78E0-3072B06A9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L"/>
              <a:t>Correctness</a:t>
            </a:r>
          </a:p>
          <a:p>
            <a:r>
              <a:rPr lang="en-NL"/>
              <a:t>Documentation</a:t>
            </a:r>
          </a:p>
          <a:p>
            <a:r>
              <a:rPr lang="en-NL"/>
              <a:t>IDE Support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04F788-17D1-8823-3038-AA2EE014A75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83481" y="3167856"/>
            <a:ext cx="4368800" cy="4572000"/>
          </a:xfrm>
        </p:spPr>
      </p:pic>
    </p:spTree>
    <p:extLst>
      <p:ext uri="{BB962C8B-B14F-4D97-AF65-F5344CB8AC3E}">
        <p14:creationId xmlns:p14="http://schemas.microsoft.com/office/powerpoint/2010/main" val="31803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20EB136-5970-4AC9-B039-208C76066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 Two int arguments, return a float</a:t>
            </a:r>
          </a:p>
          <a:p>
            <a:r>
              <a:rPr lang="en-US" dirty="0"/>
              <a:t>def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plus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num1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num2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) -&gt; </a:t>
            </a:r>
            <a:r>
              <a:rPr lang="en-US" dirty="0">
                <a:solidFill>
                  <a:schemeClr val="accent1"/>
                </a:solidFill>
              </a:rPr>
              <a:t>float</a:t>
            </a:r>
            <a:r>
              <a:rPr lang="en-US" dirty="0"/>
              <a:t>:</a:t>
            </a:r>
          </a:p>
          <a:p>
            <a:r>
              <a:rPr lang="en-US" dirty="0"/>
              <a:t>    return num1 + num2</a:t>
            </a:r>
          </a:p>
          <a:p>
            <a:endParaRPr lang="en-US" dirty="0"/>
          </a:p>
          <a:p>
            <a:r>
              <a:rPr lang="en-US" dirty="0"/>
              <a:t># Add default value for an argument after the type annotation</a:t>
            </a:r>
          </a:p>
          <a:p>
            <a:r>
              <a:rPr lang="en-US" dirty="0"/>
              <a:t>def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num1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my_float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float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3.5</a:t>
            </a:r>
            <a:r>
              <a:rPr lang="en-US" dirty="0"/>
              <a:t>) -&gt; </a:t>
            </a:r>
            <a:r>
              <a:rPr lang="en-US" dirty="0">
                <a:solidFill>
                  <a:schemeClr val="accent1"/>
                </a:solidFill>
              </a:rPr>
              <a:t>float</a:t>
            </a:r>
            <a:r>
              <a:rPr lang="en-US" dirty="0"/>
              <a:t>:</a:t>
            </a:r>
          </a:p>
          <a:p>
            <a:r>
              <a:rPr lang="en-US" dirty="0"/>
              <a:t>    return num1 + </a:t>
            </a:r>
            <a:r>
              <a:rPr lang="en-US" dirty="0" err="1"/>
              <a:t>my_float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396A4D-1B0E-4912-B125-522A8F59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Hints</a:t>
            </a:r>
          </a:p>
        </p:txBody>
      </p:sp>
    </p:spTree>
    <p:extLst>
      <p:ext uri="{BB962C8B-B14F-4D97-AF65-F5344CB8AC3E}">
        <p14:creationId xmlns:p14="http://schemas.microsoft.com/office/powerpoint/2010/main" val="366396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1724633-69AD-4002-9EF5-322ACA9AD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Declare the type of a variable</a:t>
            </a:r>
          </a:p>
          <a:p>
            <a:r>
              <a:rPr lang="en-US" dirty="0">
                <a:solidFill>
                  <a:schemeClr val="accent2"/>
                </a:solidFill>
              </a:rPr>
              <a:t>age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In Python 3.5 and earlier use a comment</a:t>
            </a:r>
          </a:p>
          <a:p>
            <a:r>
              <a:rPr lang="en-US" dirty="0">
                <a:solidFill>
                  <a:schemeClr val="accent2"/>
                </a:solidFill>
              </a:rPr>
              <a:t>age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 # type: int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4F7FCB-22AF-4AF9-9F6F-141F015C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Hints</a:t>
            </a:r>
          </a:p>
        </p:txBody>
      </p:sp>
    </p:spTree>
    <p:extLst>
      <p:ext uri="{BB962C8B-B14F-4D97-AF65-F5344CB8AC3E}">
        <p14:creationId xmlns:p14="http://schemas.microsoft.com/office/powerpoint/2010/main" val="4895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PSTTCommons</Template>
  <TotalTime>35141</TotalTime>
  <Words>363</Words>
  <Application>Microsoft Macintosh PowerPoint</Application>
  <PresentationFormat>Custom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Calibri</vt:lpstr>
      <vt:lpstr>Consolas</vt:lpstr>
      <vt:lpstr>Gotham Book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Static vs. Dynamic Typing</vt:lpstr>
      <vt:lpstr>PowerPoint Presentation</vt:lpstr>
      <vt:lpstr>Static Typing in Python</vt:lpstr>
      <vt:lpstr>Static Typing in Python</vt:lpstr>
      <vt:lpstr>Why?</vt:lpstr>
      <vt:lpstr>Function Hints</vt:lpstr>
      <vt:lpstr>Variable Hints</vt:lpstr>
      <vt:lpstr>PowerPoint Presentation</vt:lpstr>
      <vt:lpstr>Classes are Types</vt:lpstr>
      <vt:lpstr>PowerPoint Presentation</vt:lpstr>
      <vt:lpstr>Some Types Are Not Classes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R Ekker</cp:lastModifiedBy>
  <cp:revision>1130</cp:revision>
  <cp:lastPrinted>2021-01-14T21:20:43Z</cp:lastPrinted>
  <dcterms:created xsi:type="dcterms:W3CDTF">2020-12-18T20:24:02Z</dcterms:created>
  <dcterms:modified xsi:type="dcterms:W3CDTF">2022-12-04T17:04:26Z</dcterms:modified>
</cp:coreProperties>
</file>