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330" r:id="rId2"/>
    <p:sldId id="331" r:id="rId3"/>
    <p:sldId id="337" r:id="rId4"/>
    <p:sldId id="33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15B2A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73537" autoAdjust="0"/>
  </p:normalViewPr>
  <p:slideViewPr>
    <p:cSldViewPr snapToGrid="0">
      <p:cViewPr varScale="1">
        <p:scale>
          <a:sx n="92" d="100"/>
          <a:sy n="92" d="100"/>
        </p:scale>
        <p:origin x="1896" y="184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Hi! In this module we’ll look at the first steps for a data scientist when working with a new data set: exploring it to get a feeling for the kind of data we have, its statistical properties, and more.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2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772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81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9" r:id="rId24"/>
    <p:sldLayoutId id="2147483678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rjekker</a:t>
            </a:r>
            <a:r>
              <a:rPr lang="en-US" dirty="0"/>
              <a:t>   http://nl.linkedin.com/in/rjekker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Reindert</a:t>
            </a:r>
            <a:r>
              <a:rPr lang="en-US" dirty="0"/>
              <a:t>-Jan Ekker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5" y="4623383"/>
            <a:ext cx="1621734" cy="16276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</a:t>
            </a:r>
          </a:p>
        </p:txBody>
      </p:sp>
    </p:spTree>
    <p:extLst>
      <p:ext uri="{BB962C8B-B14F-4D97-AF65-F5344CB8AC3E}">
        <p14:creationId xmlns:p14="http://schemas.microsoft.com/office/powerpoint/2010/main" val="323870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Exploring a new dataset</a:t>
            </a:r>
          </a:p>
          <a:p>
            <a:pPr marL="0" indent="0">
              <a:buNone/>
            </a:pPr>
            <a:r>
              <a:rPr lang="en-US" dirty="0"/>
              <a:t> Numbers and types of observations</a:t>
            </a:r>
          </a:p>
          <a:p>
            <a:r>
              <a:rPr lang="en-US" dirty="0"/>
              <a:t>Overview of statistics</a:t>
            </a:r>
          </a:p>
          <a:p>
            <a:r>
              <a:rPr lang="en-US" dirty="0"/>
              <a:t>Simple plots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7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2D12A8DD-0408-4D63-8022-D1ECA7759F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How many rows and columns are there?</a:t>
            </a:r>
          </a:p>
          <a:p>
            <a:r>
              <a:rPr lang="en-US" dirty="0"/>
              <a:t>&gt;&gt;&gt;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df.shape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Data type per column, memory usage</a:t>
            </a:r>
          </a:p>
          <a:p>
            <a:r>
              <a:rPr lang="en-US" dirty="0"/>
              <a:t>&gt;&gt;&gt;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df.info()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Inspecting start and end of the data: head() and tail()</a:t>
            </a:r>
          </a:p>
          <a:p>
            <a:r>
              <a:rPr lang="en-US" dirty="0"/>
              <a:t>&gt;&gt;&gt;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df.head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An overview of Basic statistics</a:t>
            </a:r>
          </a:p>
          <a:p>
            <a:r>
              <a:rPr lang="en-US" dirty="0"/>
              <a:t>&gt;&gt;&gt;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df.describe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D8C292E-52FF-4673-8B5C-A45CAAD5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Exploration Steps</a:t>
            </a:r>
          </a:p>
        </p:txBody>
      </p:sp>
    </p:spTree>
    <p:extLst>
      <p:ext uri="{BB962C8B-B14F-4D97-AF65-F5344CB8AC3E}">
        <p14:creationId xmlns:p14="http://schemas.microsoft.com/office/powerpoint/2010/main" val="218389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4D615AB1-F935-4D3F-86C1-4C1735394B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# These work both on Series and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# Maximum, minimum, mean, median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df.max</a:t>
            </a:r>
            <a:r>
              <a:rPr lang="en-US" dirty="0">
                <a:solidFill>
                  <a:schemeClr val="accent4"/>
                </a:solidFill>
              </a:rPr>
              <a:t>(), </a:t>
            </a:r>
            <a:r>
              <a:rPr lang="en-US" dirty="0" err="1">
                <a:solidFill>
                  <a:schemeClr val="accent4"/>
                </a:solidFill>
              </a:rPr>
              <a:t>df.min</a:t>
            </a:r>
            <a:r>
              <a:rPr lang="en-US" dirty="0">
                <a:solidFill>
                  <a:schemeClr val="accent4"/>
                </a:solidFill>
              </a:rPr>
              <a:t>(), </a:t>
            </a:r>
            <a:r>
              <a:rPr lang="en-US" dirty="0" err="1">
                <a:solidFill>
                  <a:schemeClr val="accent4"/>
                </a:solidFill>
              </a:rPr>
              <a:t>df.mean</a:t>
            </a:r>
            <a:r>
              <a:rPr lang="en-US" dirty="0">
                <a:solidFill>
                  <a:schemeClr val="accent4"/>
                </a:solidFill>
              </a:rPr>
              <a:t>(), </a:t>
            </a:r>
            <a:r>
              <a:rPr lang="en-US" dirty="0" err="1">
                <a:solidFill>
                  <a:schemeClr val="accent4"/>
                </a:solidFill>
              </a:rPr>
              <a:t>df.median</a:t>
            </a:r>
            <a:r>
              <a:rPr lang="en-US" dirty="0">
                <a:solidFill>
                  <a:schemeClr val="accent4"/>
                </a:solidFill>
              </a:rPr>
              <a:t>()</a:t>
            </a:r>
          </a:p>
          <a:p>
            <a:r>
              <a:rPr lang="en-US" dirty="0"/>
              <a:t># counting values 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df.mode</a:t>
            </a:r>
            <a:r>
              <a:rPr lang="en-US" dirty="0">
                <a:solidFill>
                  <a:schemeClr val="accent6"/>
                </a:solidFill>
              </a:rPr>
              <a:t>(), </a:t>
            </a:r>
            <a:r>
              <a:rPr lang="en-US" dirty="0" err="1">
                <a:solidFill>
                  <a:schemeClr val="accent6"/>
                </a:solidFill>
              </a:rPr>
              <a:t>Series.value_counts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r>
              <a:rPr lang="en-US" dirty="0"/>
              <a:t># Distribution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df.std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(),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df.var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df.skew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(),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df.kurtosis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(),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df.quantile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D0875B5-3A92-4095-B7AD-9CE7D21A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21630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 POWERPOINT TEMPLATE.potx" id="{E681CC47-891F-4388-8046-5FD72EABE3C8}" vid="{3442E7BA-FFF6-4FD3-AC97-F9B74B92F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Pluralsight_PowerPoint_Template_and_Icons_May_2017</Template>
  <TotalTime>1487</TotalTime>
  <Words>207</Words>
  <Application>Microsoft Macintosh PowerPoint</Application>
  <PresentationFormat>Widescreen</PresentationFormat>
  <Paragraphs>29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Calibri</vt:lpstr>
      <vt:lpstr>Consolas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Exploring Data</vt:lpstr>
      <vt:lpstr>PowerPoint Presentation</vt:lpstr>
      <vt:lpstr>First Exploration Steps</vt:lpstr>
      <vt:lpstr>Statistical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 Ekker</dc:creator>
  <cp:lastModifiedBy>R Ekker</cp:lastModifiedBy>
  <cp:revision>48</cp:revision>
  <dcterms:created xsi:type="dcterms:W3CDTF">2017-11-27T15:45:23Z</dcterms:created>
  <dcterms:modified xsi:type="dcterms:W3CDTF">2020-08-14T06:57:39Z</dcterms:modified>
</cp:coreProperties>
</file>