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3"/>
  </p:notesMasterIdLst>
  <p:handoutMasterIdLst>
    <p:handoutMasterId r:id="rId14"/>
  </p:handoutMasterIdLst>
  <p:sldIdLst>
    <p:sldId id="331" r:id="rId2"/>
    <p:sldId id="332" r:id="rId3"/>
    <p:sldId id="337" r:id="rId4"/>
    <p:sldId id="338" r:id="rId5"/>
    <p:sldId id="339" r:id="rId6"/>
    <p:sldId id="340" r:id="rId7"/>
    <p:sldId id="341" r:id="rId8"/>
    <p:sldId id="343" r:id="rId9"/>
    <p:sldId id="344" r:id="rId10"/>
    <p:sldId id="346" r:id="rId11"/>
    <p:sldId id="34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F15B2A"/>
    <a:srgbClr val="A49DCA"/>
    <a:srgbClr val="000000"/>
    <a:srgbClr val="FFFFFF"/>
    <a:srgbClr val="675BA7"/>
    <a:srgbClr val="2A9FBC"/>
    <a:srgbClr val="A62E5C"/>
    <a:srgbClr val="9BC850"/>
    <a:srgbClr val="9049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6" autoAdjust="0"/>
    <p:restoredTop sz="95856"/>
  </p:normalViewPr>
  <p:slideViewPr>
    <p:cSldViewPr snapToGrid="0">
      <p:cViewPr varScale="1">
        <p:scale>
          <a:sx n="128" d="100"/>
          <a:sy n="128" d="100"/>
        </p:scale>
        <p:origin x="512" y="176"/>
      </p:cViewPr>
      <p:guideLst>
        <p:guide orient="horz" pos="333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082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1B5227-671A-4331-BA8E-6A194D65408B}" type="datetimeFigureOut">
              <a:rPr lang="en-US" smtClean="0"/>
              <a:t>8/14/20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74F04C-40FA-419A-AAA9-81CED2695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4398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872E6B-C85C-424E-AD51-4389090A2C7D}" type="datetimeFigureOut">
              <a:rPr lang="en-US" smtClean="0"/>
              <a:t>8/14/20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12285D-B62D-0345-9A0E-5D91D31CA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9118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Author Contact"/>
          <p:cNvSpPr>
            <a:spLocks noGrp="1"/>
          </p:cNvSpPr>
          <p:nvPr>
            <p:ph type="body" sz="quarter" idx="12" hasCustomPrompt="1"/>
          </p:nvPr>
        </p:nvSpPr>
        <p:spPr>
          <a:xfrm>
            <a:off x="2838075" y="5649116"/>
            <a:ext cx="6038989" cy="291159"/>
          </a:xfrm>
        </p:spPr>
        <p:txBody>
          <a:bodyPr anchor="ctr"/>
          <a:lstStyle>
            <a:lvl1pPr marL="0" indent="0" algn="l">
              <a:buFontTx/>
              <a:buNone/>
              <a:defRPr sz="1800" b="0" i="0" baseline="0">
                <a:solidFill>
                  <a:schemeClr val="tx1">
                    <a:lumMod val="50000"/>
                  </a:schemeClr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@</a:t>
            </a:r>
            <a:r>
              <a:rPr lang="en-US" dirty="0" err="1"/>
              <a:t>authortwitter</a:t>
            </a:r>
            <a:r>
              <a:rPr lang="en-US" dirty="0"/>
              <a:t>   www.authorsite.com</a:t>
            </a:r>
          </a:p>
        </p:txBody>
      </p:sp>
      <p:sp>
        <p:nvSpPr>
          <p:cNvPr id="12" name="Author Title"/>
          <p:cNvSpPr>
            <a:spLocks noGrp="1"/>
          </p:cNvSpPr>
          <p:nvPr>
            <p:ph type="body" sz="quarter" idx="14" hasCustomPrompt="1"/>
          </p:nvPr>
        </p:nvSpPr>
        <p:spPr>
          <a:xfrm>
            <a:off x="2838075" y="5297609"/>
            <a:ext cx="6038989" cy="190400"/>
          </a:xfrm>
        </p:spPr>
        <p:txBody>
          <a:bodyPr anchor="ctr"/>
          <a:lstStyle>
            <a:lvl1pPr marL="0" indent="0" algn="l">
              <a:buFontTx/>
              <a:buNone/>
              <a:defRPr sz="1600" b="0" i="0" cap="all" baseline="0">
                <a:solidFill>
                  <a:schemeClr val="tx1">
                    <a:lumMod val="50000"/>
                  </a:schemeClr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AUTHOR TITLE IN ALL CAPS  </a:t>
            </a:r>
          </a:p>
        </p:txBody>
      </p:sp>
      <p:sp>
        <p:nvSpPr>
          <p:cNvPr id="13" name="Author Name"/>
          <p:cNvSpPr>
            <a:spLocks noGrp="1"/>
          </p:cNvSpPr>
          <p:nvPr>
            <p:ph type="body" sz="quarter" idx="10" hasCustomPrompt="1"/>
          </p:nvPr>
        </p:nvSpPr>
        <p:spPr>
          <a:xfrm>
            <a:off x="2838075" y="4957764"/>
            <a:ext cx="3544396" cy="291159"/>
          </a:xfrm>
        </p:spPr>
        <p:txBody>
          <a:bodyPr anchor="ctr"/>
          <a:lstStyle>
            <a:lvl1pPr marL="0" indent="0" algn="l">
              <a:buFontTx/>
              <a:buNone/>
              <a:defRPr sz="2400" b="0" i="0" baseline="0">
                <a:solidFill>
                  <a:schemeClr val="accent1"/>
                </a:solidFill>
                <a:latin typeface="Gotham Medium" panose="02000604030000020004" pitchFamily="50" charset="0"/>
                <a:ea typeface="Gotham Medium" panose="02000604030000020004" pitchFamily="50" charset="0"/>
                <a:cs typeface="Gotham Medium" panose="02000604030000020004" pitchFamily="50" charset="0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963976" y="4623383"/>
            <a:ext cx="1627632" cy="1627632"/>
          </a:xfrm>
          <a:prstGeom prst="ellipse">
            <a:avLst/>
          </a:prstGeom>
          <a:noFill/>
          <a:ln>
            <a:solidFill>
              <a:srgbClr val="F8F8F8"/>
            </a:solidFill>
          </a:ln>
        </p:spPr>
        <p:txBody>
          <a:bodyPr anchor="ctr"/>
          <a:lstStyle>
            <a:lvl1pPr algn="ctr">
              <a:defRPr sz="2000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r>
              <a:rPr lang="en-US" dirty="0"/>
              <a:t>Click to add author photo</a:t>
            </a:r>
          </a:p>
        </p:txBody>
      </p:sp>
      <p:sp>
        <p:nvSpPr>
          <p:cNvPr id="8" name="Subtitle"/>
          <p:cNvSpPr>
            <a:spLocks noGrp="1"/>
          </p:cNvSpPr>
          <p:nvPr>
            <p:ph type="body" sz="quarter" idx="13" hasCustomPrompt="1"/>
          </p:nvPr>
        </p:nvSpPr>
        <p:spPr>
          <a:xfrm>
            <a:off x="963976" y="3293590"/>
            <a:ext cx="10516334" cy="1006258"/>
          </a:xfrm>
        </p:spPr>
        <p:txBody>
          <a:bodyPr/>
          <a:lstStyle>
            <a:lvl1pPr marL="0" indent="0">
              <a:buNone/>
              <a:defRPr sz="2800" b="0" i="0" cap="all" baseline="0">
                <a:solidFill>
                  <a:schemeClr val="bg2">
                    <a:lumMod val="10000"/>
                  </a:schemeClr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MODULE ONE TITLE IN ALL CAPS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711695" y="2996630"/>
            <a:ext cx="10768615" cy="0"/>
          </a:xfrm>
          <a:prstGeom prst="line">
            <a:avLst/>
          </a:prstGeom>
          <a:ln w="38100">
            <a:gradFill>
              <a:gsLst>
                <a:gs pos="0">
                  <a:schemeClr val="accent1"/>
                </a:gs>
                <a:gs pos="100000">
                  <a:srgbClr val="EC0D7D"/>
                </a:gs>
              </a:gsLst>
              <a:lin ang="4800000" scaled="0"/>
            </a:gra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le 10"/>
          <p:cNvSpPr>
            <a:spLocks noGrp="1"/>
          </p:cNvSpPr>
          <p:nvPr>
            <p:ph type="title" hasCustomPrompt="1"/>
          </p:nvPr>
        </p:nvSpPr>
        <p:spPr>
          <a:xfrm>
            <a:off x="964084" y="394774"/>
            <a:ext cx="10516226" cy="2381119"/>
          </a:xfrm>
        </p:spPr>
        <p:txBody>
          <a:bodyPr anchor="b"/>
          <a:lstStyle>
            <a:lvl1pPr algn="l">
              <a:defRPr sz="4499" b="0" i="0" spc="-112" baseline="0">
                <a:solidFill>
                  <a:schemeClr val="bg2">
                    <a:lumMod val="10000"/>
                  </a:schemeClr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r>
              <a:rPr lang="en-US" dirty="0"/>
              <a:t>Course/Module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363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Three Image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/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1828799"/>
            <a:ext cx="1941427" cy="125204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1" y="1828799"/>
            <a:ext cx="1862254" cy="125204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3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716872" y="1980410"/>
            <a:ext cx="883328" cy="859114"/>
          </a:xfrm>
        </p:spPr>
        <p:txBody>
          <a:bodyPr lIns="0" tIns="0" rIns="0" bIns="0" anchor="ctr"/>
          <a:lstStyle>
            <a:lvl1pPr marL="0" indent="0" algn="ctr">
              <a:buNone/>
              <a:defRPr sz="14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2221399" y="1828799"/>
            <a:ext cx="9264090" cy="1252043"/>
          </a:xfrm>
        </p:spPr>
        <p:txBody>
          <a:bodyPr lIns="182880" tIns="0" rIns="182880" bIns="0" anchor="ctr"/>
          <a:lstStyle>
            <a:lvl1pPr marL="0" indent="0" algn="l"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0" y="3258097"/>
            <a:ext cx="1941427" cy="125204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1" y="3258097"/>
            <a:ext cx="1862254" cy="125204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8" name="Content Placeholder 11"/>
          <p:cNvSpPr>
            <a:spLocks noGrp="1"/>
          </p:cNvSpPr>
          <p:nvPr>
            <p:ph sz="quarter" idx="16" hasCustomPrompt="1"/>
          </p:nvPr>
        </p:nvSpPr>
        <p:spPr>
          <a:xfrm>
            <a:off x="716872" y="3409708"/>
            <a:ext cx="883328" cy="859114"/>
          </a:xfrm>
        </p:spPr>
        <p:txBody>
          <a:bodyPr lIns="0" tIns="0" rIns="0" bIns="0" anchor="ctr"/>
          <a:lstStyle>
            <a:lvl1pPr marL="0" indent="0" algn="ctr">
              <a:buNone/>
              <a:defRPr sz="14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2221399" y="3258097"/>
            <a:ext cx="9264090" cy="1252043"/>
          </a:xfrm>
        </p:spPr>
        <p:txBody>
          <a:bodyPr lIns="182880" tIns="0" rIns="182880" bIns="0" anchor="ctr"/>
          <a:lstStyle>
            <a:lvl1pPr marL="0" indent="0" algn="l"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0" name="Rectangle 19"/>
          <p:cNvSpPr/>
          <p:nvPr userDrawn="1"/>
        </p:nvSpPr>
        <p:spPr>
          <a:xfrm>
            <a:off x="0" y="4687395"/>
            <a:ext cx="1941427" cy="125204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1" y="4687395"/>
            <a:ext cx="1862254" cy="125204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2" name="Content Placeholder 11"/>
          <p:cNvSpPr>
            <a:spLocks noGrp="1"/>
          </p:cNvSpPr>
          <p:nvPr>
            <p:ph sz="quarter" idx="18" hasCustomPrompt="1"/>
          </p:nvPr>
        </p:nvSpPr>
        <p:spPr>
          <a:xfrm>
            <a:off x="716872" y="4839006"/>
            <a:ext cx="883328" cy="859114"/>
          </a:xfrm>
        </p:spPr>
        <p:txBody>
          <a:bodyPr lIns="0" tIns="0" rIns="0" bIns="0" anchor="ctr"/>
          <a:lstStyle>
            <a:lvl1pPr marL="0" indent="0" algn="ctr">
              <a:buNone/>
              <a:defRPr sz="14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2221399" y="4687395"/>
            <a:ext cx="9264090" cy="1252043"/>
          </a:xfrm>
        </p:spPr>
        <p:txBody>
          <a:bodyPr lIns="182880" tIns="0" rIns="182880" bIns="0" anchor="ctr"/>
          <a:lstStyle>
            <a:lvl1pPr marL="0" indent="0" algn="l"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227720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35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7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35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75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35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35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/>
      <p:bldP spid="17" grpId="0" animBg="1"/>
      <p:bldP spid="1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35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animBg="1"/>
      <p:bldP spid="21" grpId="0" animBg="1"/>
      <p:bldP spid="2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35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ext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6217330" y="2182985"/>
            <a:ext cx="5257800" cy="3488267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9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706515" y="2182985"/>
            <a:ext cx="5257800" cy="3488267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3902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Text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8051306" y="2178583"/>
            <a:ext cx="3429000" cy="3496733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4376320" y="2178583"/>
            <a:ext cx="3429000" cy="3496733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9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701335" y="2178583"/>
            <a:ext cx="3429000" cy="3496733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9990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Text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0"/>
          <p:cNvSpPr>
            <a:spLocks noGrp="1"/>
          </p:cNvSpPr>
          <p:nvPr>
            <p:ph sz="quarter" idx="15" hasCustomPrompt="1"/>
          </p:nvPr>
        </p:nvSpPr>
        <p:spPr>
          <a:xfrm>
            <a:off x="6217330" y="4088336"/>
            <a:ext cx="5257800" cy="1618875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Content Placeholder 10"/>
          <p:cNvSpPr>
            <a:spLocks noGrp="1"/>
          </p:cNvSpPr>
          <p:nvPr>
            <p:ph sz="quarter" idx="14" hasCustomPrompt="1"/>
          </p:nvPr>
        </p:nvSpPr>
        <p:spPr>
          <a:xfrm>
            <a:off x="701336" y="4088336"/>
            <a:ext cx="5257800" cy="1618875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Content Placeholder 10"/>
          <p:cNvSpPr>
            <a:spLocks noGrp="1"/>
          </p:cNvSpPr>
          <p:nvPr>
            <p:ph sz="quarter" idx="13" hasCustomPrompt="1"/>
          </p:nvPr>
        </p:nvSpPr>
        <p:spPr>
          <a:xfrm>
            <a:off x="6217330" y="2193544"/>
            <a:ext cx="5257800" cy="1618875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701336" y="2193544"/>
            <a:ext cx="5257800" cy="1618875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5375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Text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10"/>
          <p:cNvSpPr>
            <a:spLocks noGrp="1"/>
          </p:cNvSpPr>
          <p:nvPr>
            <p:ph sz="quarter" idx="17" hasCustomPrompt="1"/>
          </p:nvPr>
        </p:nvSpPr>
        <p:spPr>
          <a:xfrm>
            <a:off x="6230520" y="4052679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Content Placeholder 10"/>
          <p:cNvSpPr>
            <a:spLocks noGrp="1"/>
          </p:cNvSpPr>
          <p:nvPr>
            <p:ph sz="quarter" idx="16" hasCustomPrompt="1"/>
          </p:nvPr>
        </p:nvSpPr>
        <p:spPr>
          <a:xfrm>
            <a:off x="2555535" y="4052679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0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8051306" y="2174240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4376320" y="2174240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9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706518" y="2174240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259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Text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10"/>
          <p:cNvSpPr>
            <a:spLocks noGrp="1"/>
          </p:cNvSpPr>
          <p:nvPr>
            <p:ph sz="quarter" idx="18" hasCustomPrompt="1"/>
          </p:nvPr>
        </p:nvSpPr>
        <p:spPr>
          <a:xfrm>
            <a:off x="8051306" y="4042519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10"/>
          <p:cNvSpPr>
            <a:spLocks noGrp="1"/>
          </p:cNvSpPr>
          <p:nvPr>
            <p:ph sz="quarter" idx="17" hasCustomPrompt="1"/>
          </p:nvPr>
        </p:nvSpPr>
        <p:spPr>
          <a:xfrm>
            <a:off x="4376320" y="4042519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Content Placeholder 10"/>
          <p:cNvSpPr>
            <a:spLocks noGrp="1"/>
          </p:cNvSpPr>
          <p:nvPr>
            <p:ph sz="quarter" idx="16" hasCustomPrompt="1"/>
          </p:nvPr>
        </p:nvSpPr>
        <p:spPr>
          <a:xfrm>
            <a:off x="701335" y="4042519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0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8051306" y="2164080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4376320" y="2164080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9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701335" y="2164080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6003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Top (Dark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1"/>
            <a:ext cx="12192000" cy="38882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bg1"/>
              </a:solidFill>
              <a:latin typeface="Gotham Medium" panose="02000604030000020004" pitchFamily="50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05145" y="560173"/>
            <a:ext cx="10778972" cy="3039761"/>
          </a:xfrm>
        </p:spPr>
        <p:txBody>
          <a:bodyPr anchor="b"/>
          <a:lstStyle>
            <a:lvl1pPr marL="0" indent="0">
              <a:buNone/>
              <a:defRPr sz="2400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297073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96174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83075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9672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add code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701336" y="4094207"/>
            <a:ext cx="10778971" cy="437131"/>
          </a:xfrm>
        </p:spPr>
        <p:txBody>
          <a:bodyPr/>
          <a:lstStyle>
            <a:lvl1pPr algn="l">
              <a:defRPr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  <p:sp>
        <p:nvSpPr>
          <p:cNvPr id="10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658474" y="4678531"/>
            <a:ext cx="10862473" cy="1894737"/>
          </a:xfrm>
        </p:spPr>
        <p:txBody>
          <a:bodyPr anchor="t"/>
          <a:lstStyle>
            <a:lvl1pPr marL="0" indent="0">
              <a:defRPr sz="2400" baseline="0">
                <a:latin typeface="+mn-lt"/>
              </a:defRPr>
            </a:lvl1pPr>
            <a:lvl2pPr>
              <a:defRPr sz="2400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>
              <a:defRPr sz="2400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>
              <a:defRPr sz="2400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>
              <a:defRPr sz="2400" b="0" i="0">
                <a:latin typeface="+mn-lt"/>
                <a:ea typeface="Gotham Light" pitchFamily="50" charset="0"/>
                <a:cs typeface="Gotham Light" pitchFamily="50" charset="0"/>
              </a:defRPr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441344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Top (Light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01335" y="560173"/>
            <a:ext cx="10778972" cy="3031789"/>
          </a:xfrm>
        </p:spPr>
        <p:txBody>
          <a:bodyPr anchor="b"/>
          <a:lstStyle>
            <a:lvl1pPr marL="0" indent="0">
              <a:buNone/>
              <a:defRPr sz="2400" baseline="0">
                <a:solidFill>
                  <a:schemeClr val="tx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297073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96174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83075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9672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add code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 flipH="1">
            <a:off x="362465" y="3845145"/>
            <a:ext cx="11318789" cy="4118"/>
          </a:xfrm>
          <a:prstGeom prst="line">
            <a:avLst/>
          </a:prstGeom>
          <a:ln>
            <a:solidFill>
              <a:schemeClr val="bg2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701336" y="4094207"/>
            <a:ext cx="10778971" cy="437131"/>
          </a:xfrm>
        </p:spPr>
        <p:txBody>
          <a:bodyPr/>
          <a:lstStyle>
            <a:lvl1pPr algn="l">
              <a:defRPr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  <p:sp>
        <p:nvSpPr>
          <p:cNvPr id="15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658474" y="4678531"/>
            <a:ext cx="10862473" cy="1894737"/>
          </a:xfrm>
        </p:spPr>
        <p:txBody>
          <a:bodyPr anchor="t"/>
          <a:lstStyle>
            <a:lvl1pPr marL="0" indent="0">
              <a:defRPr sz="2400" baseline="0">
                <a:latin typeface="+mn-lt"/>
              </a:defRPr>
            </a:lvl1pPr>
            <a:lvl2pPr>
              <a:defRPr sz="2400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>
              <a:defRPr sz="2400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>
              <a:defRPr sz="2400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>
              <a:defRPr sz="2400" b="0" i="0">
                <a:latin typeface="+mn-lt"/>
                <a:ea typeface="Gotham Light" pitchFamily="50" charset="0"/>
                <a:cs typeface="Gotham Light" pitchFamily="50" charset="0"/>
              </a:defRPr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3794234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Dar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01335" y="1403173"/>
            <a:ext cx="10778972" cy="4971203"/>
          </a:xfrm>
        </p:spPr>
        <p:txBody>
          <a:bodyPr anchor="ctr"/>
          <a:lstStyle>
            <a:lvl1pPr marL="0" indent="0">
              <a:buNone/>
              <a:defRPr sz="2400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297073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96174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83075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9672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add code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1661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Ligh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01335" y="1403173"/>
            <a:ext cx="10778972" cy="4971203"/>
          </a:xfrm>
        </p:spPr>
        <p:txBody>
          <a:bodyPr anchor="ctr"/>
          <a:lstStyle>
            <a:lvl1pPr marL="0" indent="0">
              <a:buNone/>
              <a:defRPr sz="2400" baseline="0">
                <a:solidFill>
                  <a:schemeClr val="tx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297073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96174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83075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9672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add code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09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dule Overview/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"/>
            <a:ext cx="463549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bg1"/>
              </a:solidFill>
              <a:latin typeface="Gotham Medium" panose="02000604030000020004" pitchFamily="50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4635500" cy="6858000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-1463041" y="0"/>
            <a:ext cx="146304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b="0" dirty="0">
                <a:latin typeface="Gotham Medium" panose="02000604030000020004" pitchFamily="50" charset="0"/>
              </a:rPr>
              <a:t>This bullet list is </a:t>
            </a:r>
            <a:r>
              <a:rPr lang="en-US" sz="1400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preset</a:t>
            </a:r>
            <a:r>
              <a:rPr lang="en-US" sz="1400" b="0" dirty="0">
                <a:solidFill>
                  <a:schemeClr val="accent1"/>
                </a:solidFill>
                <a:latin typeface="Gotham Medium" panose="02000604030000020004" pitchFamily="50" charset="0"/>
              </a:rPr>
              <a:t> </a:t>
            </a:r>
            <a:r>
              <a:rPr lang="en-US" sz="1400" b="0" dirty="0">
                <a:latin typeface="Gotham Medium" panose="02000604030000020004" pitchFamily="50" charset="0"/>
              </a:rPr>
              <a:t>with </a:t>
            </a:r>
            <a:r>
              <a:rPr lang="en-US" sz="1400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animations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5181599" y="328230"/>
            <a:ext cx="6463307" cy="5990425"/>
          </a:xfrm>
        </p:spPr>
        <p:txBody>
          <a:bodyPr anchor="ctr"/>
          <a:lstStyle>
            <a:lvl1pPr algn="l">
              <a:lnSpc>
                <a:spcPct val="100000"/>
              </a:lnSpc>
              <a:defRPr sz="2400" baseline="0">
                <a:solidFill>
                  <a:schemeClr val="accent1"/>
                </a:solidFill>
                <a:latin typeface="+mn-lt"/>
              </a:defRPr>
            </a:lvl1pPr>
            <a:lvl2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  <a:lvl6pPr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743782" y="1825869"/>
            <a:ext cx="3147933" cy="670243"/>
          </a:xfrm>
        </p:spPr>
        <p:txBody>
          <a:bodyPr anchor="b" anchorCtr="0"/>
          <a:lstStyle>
            <a:lvl1pPr marL="0" indent="0" algn="ctr">
              <a:buNone/>
              <a:defRPr sz="3600" baseline="0">
                <a:solidFill>
                  <a:schemeClr val="bg1"/>
                </a:solidFill>
                <a:latin typeface="+mj-lt"/>
              </a:defRPr>
            </a:lvl1pPr>
            <a:lvl2pPr marL="297073" indent="0" algn="ctr">
              <a:buNone/>
              <a:defRPr sz="3600">
                <a:latin typeface="+mj-lt"/>
              </a:defRPr>
            </a:lvl2pPr>
            <a:lvl3pPr marL="596176" indent="0" algn="ctr">
              <a:buNone/>
              <a:defRPr sz="3600">
                <a:latin typeface="+mj-lt"/>
              </a:defRPr>
            </a:lvl3pPr>
            <a:lvl4pPr marL="882650" indent="0" algn="ctr">
              <a:buNone/>
              <a:defRPr sz="3600">
                <a:latin typeface="+mj-lt"/>
              </a:defRPr>
            </a:lvl4pPr>
            <a:lvl5pPr marL="1096962" indent="0" algn="ctr">
              <a:buNone/>
              <a:defRPr sz="3600">
                <a:latin typeface="+mj-lt"/>
              </a:defRPr>
            </a:lvl5pPr>
          </a:lstStyle>
          <a:p>
            <a:pPr lvl="0"/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33937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264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Notes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"/>
            <a:ext cx="6096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31" tIns="45716" rIns="91431" bIns="4571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err="1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711695" y="774700"/>
            <a:ext cx="4899175" cy="5597779"/>
          </a:xfrm>
        </p:spPr>
        <p:txBody>
          <a:bodyPr anchor="t"/>
          <a:lstStyle>
            <a:lvl1pPr marL="0" indent="0">
              <a:spcBef>
                <a:spcPts val="1800"/>
              </a:spcBef>
              <a:buNone/>
              <a:defRPr sz="2200"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1pPr>
            <a:lvl2pPr marL="297073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2pPr>
            <a:lvl3pPr marL="596174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3pPr>
            <a:lvl4pPr marL="883075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4pPr>
            <a:lvl5pPr marL="1096720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5pPr>
          </a:lstStyle>
          <a:p>
            <a:pPr lvl="0"/>
            <a:r>
              <a:rPr lang="en-US" dirty="0"/>
              <a:t>Click to add code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579126" y="774700"/>
            <a:ext cx="4901184" cy="5597779"/>
          </a:xfrm>
        </p:spPr>
        <p:txBody>
          <a:bodyPr/>
          <a:lstStyle>
            <a:lvl1pPr marL="284163" indent="-284163">
              <a:lnSpc>
                <a:spcPts val="2000"/>
              </a:lnSpc>
              <a:spcBef>
                <a:spcPts val="0"/>
              </a:spcBef>
              <a:buSzPct val="70000"/>
              <a:buFont typeface="Wingdings 3" panose="05040102010807070707" pitchFamily="18" charset="2"/>
              <a:buChar char="t"/>
              <a:defRPr sz="2200" baseline="0">
                <a:solidFill>
                  <a:schemeClr val="tx1"/>
                </a:solidFill>
              </a:defRPr>
            </a:lvl1pPr>
            <a:lvl2pPr marL="284163" indent="0">
              <a:lnSpc>
                <a:spcPts val="2000"/>
              </a:lnSpc>
              <a:buFontTx/>
              <a:buNone/>
              <a:defRPr/>
            </a:lvl2pPr>
            <a:lvl3pPr marL="284163" indent="0">
              <a:buFontTx/>
              <a:buNone/>
              <a:defRPr/>
            </a:lvl3pPr>
            <a:lvl4pPr marL="284163" indent="0">
              <a:buFontTx/>
              <a:buNone/>
              <a:defRPr/>
            </a:lvl4pPr>
            <a:lvl5pPr marL="284163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add a note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Line your note up with the corresponding code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7362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Notes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"/>
            <a:ext cx="6096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31" tIns="45716" rIns="91431" bIns="4571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err="1">
              <a:solidFill>
                <a:schemeClr val="bg1"/>
              </a:solidFill>
              <a:latin typeface="Gotham Medium" panose="02000604030000020004" pitchFamily="50" charset="0"/>
            </a:endParaRP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706518" y="774700"/>
            <a:ext cx="4899175" cy="5597779"/>
          </a:xfrm>
        </p:spPr>
        <p:txBody>
          <a:bodyPr anchor="t"/>
          <a:lstStyle>
            <a:lvl1pPr marL="0" indent="0">
              <a:spcBef>
                <a:spcPts val="1800"/>
              </a:spcBef>
              <a:buNone/>
              <a:defRPr sz="2200">
                <a:solidFill>
                  <a:schemeClr val="tx1"/>
                </a:solidFill>
                <a:latin typeface="Roboto Mono" pitchFamily="2" charset="0"/>
                <a:ea typeface="Roboto Mono" pitchFamily="2" charset="0"/>
              </a:defRPr>
            </a:lvl1pPr>
            <a:lvl2pPr marL="297073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2pPr>
            <a:lvl3pPr marL="596174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3pPr>
            <a:lvl4pPr marL="883075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4pPr>
            <a:lvl5pPr marL="1096720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5pPr>
          </a:lstStyle>
          <a:p>
            <a:pPr lvl="0"/>
            <a:r>
              <a:rPr lang="en-US" dirty="0"/>
              <a:t>Click to add code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579126" y="774700"/>
            <a:ext cx="4901184" cy="5597779"/>
          </a:xfrm>
        </p:spPr>
        <p:txBody>
          <a:bodyPr/>
          <a:lstStyle>
            <a:lvl1pPr marL="284163" indent="-284163">
              <a:lnSpc>
                <a:spcPts val="2000"/>
              </a:lnSpc>
              <a:spcBef>
                <a:spcPts val="0"/>
              </a:spcBef>
              <a:buSzPct val="70000"/>
              <a:buFont typeface="Wingdings 3" panose="05040102010807070707" pitchFamily="18" charset="2"/>
              <a:buChar char="t"/>
              <a:defRPr sz="2200" baseline="0">
                <a:solidFill>
                  <a:schemeClr val="tx1"/>
                </a:solidFill>
              </a:defRPr>
            </a:lvl1pPr>
            <a:lvl2pPr marL="284163" indent="0">
              <a:lnSpc>
                <a:spcPts val="2000"/>
              </a:lnSpc>
              <a:buFontTx/>
              <a:buNone/>
              <a:defRPr/>
            </a:lvl2pPr>
            <a:lvl3pPr marL="284163" indent="0">
              <a:buFontTx/>
              <a:buNone/>
              <a:defRPr/>
            </a:lvl3pPr>
            <a:lvl4pPr marL="284163" indent="0">
              <a:buFontTx/>
              <a:buNone/>
              <a:defRPr/>
            </a:lvl4pPr>
            <a:lvl5pPr marL="284163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add a note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Line your note up with the corresponding code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34623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Title/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473528" y="426704"/>
            <a:ext cx="3518807" cy="5990425"/>
          </a:xfrm>
        </p:spPr>
        <p:txBody>
          <a:bodyPr anchor="ctr"/>
          <a:lstStyle>
            <a:lvl1pPr algn="r">
              <a:defRPr sz="2400">
                <a:solidFill>
                  <a:schemeClr val="accent1"/>
                </a:solidFill>
                <a:latin typeface="+mn-lt"/>
              </a:defRPr>
            </a:lvl1pPr>
            <a:lvl2pPr marL="586003" indent="-288930" algn="r">
              <a:buFont typeface="Myriad Pro" panose="020B0503030403020204" pitchFamily="34" charset="0"/>
              <a:buChar char=" "/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marL="883074" indent="-286898" algn="r">
              <a:buFont typeface="Myriad Pro" panose="020B0503030403020204" pitchFamily="34" charset="0"/>
              <a:buChar char=" "/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marL="1096724" indent="-213648" algn="r">
              <a:buFont typeface="Myriad Pro" panose="020B0503030403020204" pitchFamily="34" charset="0"/>
              <a:buChar char=" "/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marL="1096722" indent="0" algn="r">
              <a:buFont typeface="Myriad Pro" panose="020B0503030403020204" pitchFamily="34" charset="0"/>
              <a:buNone/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</a:lstStyle>
          <a:p>
            <a:pPr lvl="0"/>
            <a:r>
              <a:rPr lang="en-US" dirty="0"/>
              <a:t>Click to add short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4584700" y="426704"/>
            <a:ext cx="0" cy="5990425"/>
          </a:xfrm>
          <a:prstGeom prst="line">
            <a:avLst/>
          </a:prstGeom>
          <a:ln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sz="quarter" idx="14" hasCustomPrompt="1"/>
          </p:nvPr>
        </p:nvSpPr>
        <p:spPr>
          <a:xfrm>
            <a:off x="5069711" y="1598903"/>
            <a:ext cx="6273479" cy="3646025"/>
          </a:xfrm>
        </p:spPr>
        <p:txBody>
          <a:bodyPr anchor="ctr"/>
          <a:lstStyle>
            <a:lvl1pPr>
              <a:lnSpc>
                <a:spcPct val="100000"/>
              </a:lnSpc>
              <a:defRPr sz="3600" b="0" i="0">
                <a:latin typeface="+mj-lt"/>
                <a:ea typeface="Gotham Light" charset="0"/>
                <a:cs typeface="Gotham Light" charset="0"/>
              </a:defRPr>
            </a:lvl1pPr>
          </a:lstStyle>
          <a:p>
            <a:pPr lvl="0"/>
            <a:r>
              <a:rPr lang="en-US" dirty="0"/>
              <a:t>Click to Add Title or Click Icon to Add Graphic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-1463041" y="0"/>
            <a:ext cx="146304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b="0" dirty="0">
                <a:latin typeface="Gotham Medium" panose="02000604030000020004" pitchFamily="50" charset="0"/>
              </a:rPr>
              <a:t>This slide is </a:t>
            </a:r>
            <a:r>
              <a:rPr lang="en-US" sz="1400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preset</a:t>
            </a:r>
            <a:r>
              <a:rPr lang="en-US" sz="1400" b="0" dirty="0">
                <a:solidFill>
                  <a:schemeClr val="accent1"/>
                </a:solidFill>
                <a:latin typeface="Gotham Medium" panose="02000604030000020004" pitchFamily="50" charset="0"/>
              </a:rPr>
              <a:t> </a:t>
            </a:r>
            <a:r>
              <a:rPr lang="en-US" sz="1400" b="0" dirty="0">
                <a:latin typeface="Gotham Medium" panose="02000604030000020004" pitchFamily="50" charset="0"/>
              </a:rPr>
              <a:t>with </a:t>
            </a:r>
            <a:r>
              <a:rPr lang="en-US" sz="1400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3031691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Image |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5037364" y="426704"/>
            <a:ext cx="6776355" cy="5990425"/>
          </a:xfrm>
        </p:spPr>
        <p:txBody>
          <a:bodyPr anchor="ctr"/>
          <a:lstStyle>
            <a:lvl1pPr algn="l">
              <a:lnSpc>
                <a:spcPct val="100000"/>
              </a:lnSpc>
              <a:defRPr sz="2400">
                <a:solidFill>
                  <a:schemeClr val="accent1"/>
                </a:solidFill>
                <a:latin typeface="+mn-lt"/>
              </a:defRPr>
            </a:lvl1pPr>
            <a:lvl2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  <a:lvl6pPr marL="1427163" indent="0">
              <a:buNone/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 marL="2286000" indent="0">
              <a:buNone/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dirty="0"/>
              <a:t>Click to add longer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584700" y="426704"/>
            <a:ext cx="0" cy="5990425"/>
          </a:xfrm>
          <a:prstGeom prst="line">
            <a:avLst/>
          </a:prstGeom>
          <a:ln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/>
          <p:cNvSpPr>
            <a:spLocks noGrp="1"/>
          </p:cNvSpPr>
          <p:nvPr>
            <p:ph sz="quarter" idx="14" hasCustomPrompt="1"/>
          </p:nvPr>
        </p:nvSpPr>
        <p:spPr>
          <a:xfrm>
            <a:off x="358814" y="1598903"/>
            <a:ext cx="3773223" cy="3646025"/>
          </a:xfrm>
        </p:spPr>
        <p:txBody>
          <a:bodyPr anchor="ctr"/>
          <a:lstStyle>
            <a:lvl1pPr algn="r">
              <a:lnSpc>
                <a:spcPct val="100000"/>
              </a:lnSpc>
              <a:defRPr sz="3600" b="0" i="0">
                <a:latin typeface="+mj-lt"/>
                <a:ea typeface="Gotham Rounded Light" charset="0"/>
                <a:cs typeface="Gotham Rounded Light" charset="0"/>
              </a:defRPr>
            </a:lvl1pPr>
          </a:lstStyle>
          <a:p>
            <a:pPr lvl="0"/>
            <a:r>
              <a:rPr lang="en-US" dirty="0"/>
              <a:t>Click to Add Title or Click Icon to Add Graphic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-1463041" y="0"/>
            <a:ext cx="146304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b="0" dirty="0">
                <a:latin typeface="Gotham Medium" panose="02000604030000020004" pitchFamily="50" charset="0"/>
              </a:rPr>
              <a:t>This slide is </a:t>
            </a:r>
            <a:r>
              <a:rPr lang="en-US" sz="1400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preset</a:t>
            </a:r>
            <a:r>
              <a:rPr lang="en-US" sz="1400" b="0" dirty="0">
                <a:solidFill>
                  <a:schemeClr val="accent1"/>
                </a:solidFill>
                <a:latin typeface="Gotham Medium" panose="02000604030000020004" pitchFamily="50" charset="0"/>
              </a:rPr>
              <a:t> </a:t>
            </a:r>
            <a:r>
              <a:rPr lang="en-US" sz="1400" b="0" dirty="0">
                <a:latin typeface="Gotham Medium" panose="02000604030000020004" pitchFamily="50" charset="0"/>
              </a:rPr>
              <a:t>with </a:t>
            </a:r>
            <a:r>
              <a:rPr lang="en-US" sz="1400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904003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6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7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8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9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itle/Image |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06518" y="583180"/>
            <a:ext cx="10778971" cy="437131"/>
          </a:xfrm>
        </p:spPr>
        <p:txBody>
          <a:bodyPr/>
          <a:lstStyle/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  <p:sp>
        <p:nvSpPr>
          <p:cNvPr id="3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5037364" y="1570616"/>
            <a:ext cx="6776355" cy="4130938"/>
          </a:xfrm>
        </p:spPr>
        <p:txBody>
          <a:bodyPr anchor="ctr"/>
          <a:lstStyle>
            <a:lvl1pPr algn="l">
              <a:lnSpc>
                <a:spcPct val="100000"/>
              </a:lnSpc>
              <a:defRPr sz="2400">
                <a:solidFill>
                  <a:schemeClr val="accent1"/>
                </a:solidFill>
                <a:latin typeface="+mn-lt"/>
              </a:defRPr>
            </a:lvl1pPr>
            <a:lvl2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  <a:lvl6pPr marL="1427163" indent="0">
              <a:buNone/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 marL="2286000" indent="0">
              <a:buNone/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dirty="0"/>
              <a:t>Click to add longer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4584700" y="1570616"/>
            <a:ext cx="0" cy="4130938"/>
          </a:xfrm>
          <a:prstGeom prst="line">
            <a:avLst/>
          </a:prstGeom>
          <a:ln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2"/>
          <p:cNvSpPr>
            <a:spLocks noGrp="1"/>
          </p:cNvSpPr>
          <p:nvPr>
            <p:ph sz="quarter" idx="14" hasCustomPrompt="1"/>
          </p:nvPr>
        </p:nvSpPr>
        <p:spPr>
          <a:xfrm>
            <a:off x="358814" y="1813071"/>
            <a:ext cx="3773223" cy="3646025"/>
          </a:xfrm>
        </p:spPr>
        <p:txBody>
          <a:bodyPr anchor="ctr"/>
          <a:lstStyle>
            <a:lvl1pPr algn="r">
              <a:lnSpc>
                <a:spcPct val="100000"/>
              </a:lnSpc>
              <a:defRPr sz="2800" b="0" i="0">
                <a:latin typeface="+mj-lt"/>
                <a:ea typeface="Gotham Rounded Light" charset="0"/>
                <a:cs typeface="Gotham Rounded Light" charset="0"/>
              </a:defRPr>
            </a:lvl1pPr>
          </a:lstStyle>
          <a:p>
            <a:pPr lvl="0"/>
            <a:r>
              <a:rPr lang="en-US" dirty="0"/>
              <a:t>Click to Add Title </a:t>
            </a:r>
            <a:br>
              <a:rPr lang="en-US" dirty="0"/>
            </a:br>
            <a:r>
              <a:rPr lang="en-US" dirty="0"/>
              <a:t>or Click Icon </a:t>
            </a:r>
            <a:br>
              <a:rPr lang="en-US" dirty="0"/>
            </a:br>
            <a:r>
              <a:rPr lang="en-US" dirty="0"/>
              <a:t>to Add Graphic</a:t>
            </a:r>
          </a:p>
        </p:txBody>
      </p:sp>
    </p:spTree>
    <p:extLst>
      <p:ext uri="{BB962C8B-B14F-4D97-AF65-F5344CB8AC3E}">
        <p14:creationId xmlns:p14="http://schemas.microsoft.com/office/powerpoint/2010/main" val="705700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6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7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8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9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648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eft |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4635499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463549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6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5181599" y="328230"/>
            <a:ext cx="6463307" cy="5990425"/>
          </a:xfrm>
        </p:spPr>
        <p:txBody>
          <a:bodyPr anchor="ctr"/>
          <a:lstStyle>
            <a:lvl1pPr algn="l">
              <a:lnSpc>
                <a:spcPct val="100000"/>
              </a:lnSpc>
              <a:defRPr sz="2400" baseline="0">
                <a:solidFill>
                  <a:schemeClr val="accent1"/>
                </a:solidFill>
                <a:latin typeface="+mn-lt"/>
              </a:defRPr>
            </a:lvl1pPr>
            <a:lvl2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  <a:lvl6pPr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4635499" cy="6858000"/>
          </a:xfrm>
          <a:solidFill>
            <a:schemeClr val="bg1"/>
          </a:solidFill>
        </p:spPr>
        <p:txBody>
          <a:bodyPr anchor="ctr"/>
          <a:lstStyle>
            <a:lvl1pPr algn="ctr">
              <a:defRPr>
                <a:latin typeface="+mj-lt"/>
              </a:defRPr>
            </a:lvl1pPr>
          </a:lstStyle>
          <a:p>
            <a:pPr lvl="0"/>
            <a:r>
              <a:rPr lang="en-US" dirty="0"/>
              <a:t>Click Icon</a:t>
            </a:r>
            <a:br>
              <a:rPr lang="en-US" dirty="0"/>
            </a:br>
            <a:r>
              <a:rPr lang="en-US" dirty="0"/>
              <a:t>to Add Graphic</a:t>
            </a:r>
          </a:p>
        </p:txBody>
      </p:sp>
    </p:spTree>
    <p:extLst>
      <p:ext uri="{BB962C8B-B14F-4D97-AF65-F5344CB8AC3E}">
        <p14:creationId xmlns:p14="http://schemas.microsoft.com/office/powerpoint/2010/main" val="958560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0" grpId="0" animBg="1"/>
      <p:bldP spid="6" grpId="0" uiExpand="1" build="p" bldLvl="5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6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6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6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6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6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</p:tmplLst>
      </p:bldP>
      <p:bldP spid="9" grpId="0" animBg="1"/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 userDrawn="1"/>
        </p:nvCxnSpPr>
        <p:spPr>
          <a:xfrm>
            <a:off x="6096000" y="1762125"/>
            <a:ext cx="0" cy="4645479"/>
          </a:xfrm>
          <a:prstGeom prst="line">
            <a:avLst/>
          </a:prstGeom>
          <a:ln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06519" y="1762125"/>
            <a:ext cx="5152416" cy="438150"/>
          </a:xfrm>
        </p:spPr>
        <p:txBody>
          <a:bodyPr/>
          <a:lstStyle>
            <a:lvl1pPr algn="r">
              <a:defRPr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Compare item one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706518" y="2428876"/>
            <a:ext cx="5152417" cy="3978728"/>
          </a:xfrm>
        </p:spPr>
        <p:txBody>
          <a:bodyPr/>
          <a:lstStyle>
            <a:lvl1pPr marL="0" indent="0" algn="r">
              <a:lnSpc>
                <a:spcPct val="90000"/>
              </a:lnSpc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6333066" y="1762125"/>
            <a:ext cx="5152421" cy="438150"/>
          </a:xfrm>
        </p:spPr>
        <p:txBody>
          <a:bodyPr/>
          <a:lstStyle>
            <a:lvl1pPr algn="l">
              <a:defRPr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Compare item two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333066" y="2428876"/>
            <a:ext cx="5152422" cy="3978728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2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5621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Statem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2"/>
          <p:cNvSpPr>
            <a:spLocks noGrp="1"/>
          </p:cNvSpPr>
          <p:nvPr>
            <p:ph type="title" hasCustomPrompt="1"/>
          </p:nvPr>
        </p:nvSpPr>
        <p:spPr>
          <a:xfrm>
            <a:off x="2015067" y="1114004"/>
            <a:ext cx="8170333" cy="4629992"/>
          </a:xfrm>
          <a:noFill/>
          <a:ln>
            <a:noFill/>
          </a:ln>
        </p:spPr>
        <p:txBody>
          <a:bodyPr anchor="ctr">
            <a:normAutofit/>
          </a:bodyPr>
          <a:lstStyle>
            <a:lvl1pPr algn="ctr">
              <a:defRPr sz="4799" spc="-112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This is a short, important statement to bring attention to something.</a:t>
            </a:r>
          </a:p>
        </p:txBody>
      </p:sp>
    </p:spTree>
    <p:extLst>
      <p:ext uri="{BB962C8B-B14F-4D97-AF65-F5344CB8AC3E}">
        <p14:creationId xmlns:p14="http://schemas.microsoft.com/office/powerpoint/2010/main" val="18192865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a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2"/>
          <p:cNvSpPr>
            <a:spLocks noGrp="1"/>
          </p:cNvSpPr>
          <p:nvPr>
            <p:ph type="title" hasCustomPrompt="1"/>
          </p:nvPr>
        </p:nvSpPr>
        <p:spPr>
          <a:xfrm>
            <a:off x="1056444" y="1076327"/>
            <a:ext cx="10070239" cy="2720171"/>
          </a:xfrm>
        </p:spPr>
        <p:txBody>
          <a:bodyPr anchor="b">
            <a:normAutofit/>
          </a:bodyPr>
          <a:lstStyle>
            <a:lvl1pPr algn="l">
              <a:defRPr sz="4799" spc="-112" baseline="0">
                <a:solidFill>
                  <a:schemeClr val="accent4"/>
                </a:solidFill>
                <a:latin typeface="Gotham Light" pitchFamily="50" charset="0"/>
              </a:defRPr>
            </a:lvl1pPr>
          </a:lstStyle>
          <a:p>
            <a:r>
              <a:rPr lang="en-US" dirty="0"/>
              <a:t>“Click to add quote. Don’t forget quotation marks”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055981" y="3990976"/>
            <a:ext cx="10070513" cy="561975"/>
          </a:xfrm>
        </p:spPr>
        <p:txBody>
          <a:bodyPr/>
          <a:lstStyle>
            <a:lvl1pPr marL="0" indent="0">
              <a:buNone/>
              <a:defRPr sz="2400" b="0" i="0">
                <a:latin typeface="+mn-lt"/>
                <a:ea typeface="Gotham Medium" panose="02000604030000020004" pitchFamily="50" charset="0"/>
                <a:cs typeface="Gotham Medium" panose="02000604030000020004" pitchFamily="50" charset="0"/>
              </a:defRPr>
            </a:lvl1pPr>
          </a:lstStyle>
          <a:p>
            <a:pPr lvl="0"/>
            <a:r>
              <a:rPr lang="en-US" dirty="0"/>
              <a:t>Person Quoted</a:t>
            </a:r>
          </a:p>
        </p:txBody>
      </p:sp>
    </p:spTree>
    <p:extLst>
      <p:ext uri="{BB962C8B-B14F-4D97-AF65-F5344CB8AC3E}">
        <p14:creationId xmlns:p14="http://schemas.microsoft.com/office/powerpoint/2010/main" val="336529174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in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056444" y="3006660"/>
            <a:ext cx="10070239" cy="172513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799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definition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 hasCustomPrompt="1"/>
          </p:nvPr>
        </p:nvSpPr>
        <p:spPr>
          <a:xfrm>
            <a:off x="1056444" y="2071871"/>
            <a:ext cx="10070239" cy="833377"/>
          </a:xfrm>
        </p:spPr>
        <p:txBody>
          <a:bodyPr anchor="b">
            <a:normAutofit/>
          </a:bodyPr>
          <a:lstStyle>
            <a:lvl1pPr algn="l">
              <a:defRPr sz="4799" spc="-112">
                <a:solidFill>
                  <a:schemeClr val="accent5"/>
                </a:solidFill>
                <a:latin typeface="+mj-lt"/>
              </a:defRPr>
            </a:lvl1pPr>
          </a:lstStyle>
          <a:p>
            <a:r>
              <a:rPr lang="en-US" dirty="0"/>
              <a:t>Word to define</a:t>
            </a:r>
          </a:p>
        </p:txBody>
      </p:sp>
    </p:spTree>
    <p:extLst>
      <p:ext uri="{BB962C8B-B14F-4D97-AF65-F5344CB8AC3E}">
        <p14:creationId xmlns:p14="http://schemas.microsoft.com/office/powerpoint/2010/main" val="760927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0"/>
          <p:cNvSpPr>
            <a:spLocks noGrp="1"/>
          </p:cNvSpPr>
          <p:nvPr>
            <p:ph type="title" hasCustomPrompt="1"/>
          </p:nvPr>
        </p:nvSpPr>
        <p:spPr>
          <a:xfrm>
            <a:off x="1410073" y="541868"/>
            <a:ext cx="10070237" cy="2800626"/>
          </a:xfrm>
        </p:spPr>
        <p:txBody>
          <a:bodyPr anchor="b"/>
          <a:lstStyle>
            <a:lvl1pPr algn="r">
              <a:defRPr b="0" i="0">
                <a:solidFill>
                  <a:schemeClr val="tx1">
                    <a:lumMod val="50000"/>
                  </a:schemeClr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r>
              <a:rPr lang="en-US" dirty="0"/>
              <a:t>Click to Add Section Header in </a:t>
            </a:r>
            <a:r>
              <a:rPr lang="en-US" dirty="0" err="1"/>
              <a:t>Titlecase</a:t>
            </a:r>
            <a:endParaRPr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711695" y="3429000"/>
            <a:ext cx="10768615" cy="0"/>
          </a:xfrm>
          <a:prstGeom prst="line">
            <a:avLst/>
          </a:prstGeom>
          <a:ln w="38100">
            <a:gradFill>
              <a:gsLst>
                <a:gs pos="0">
                  <a:schemeClr val="accent1"/>
                </a:gs>
                <a:gs pos="100000">
                  <a:srgbClr val="EC0D7D"/>
                </a:gs>
              </a:gsLst>
              <a:lin ang="4800000" scaled="0"/>
            </a:gra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92838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6924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="0" i="0" baseline="0">
                <a:latin typeface="+mj-lt"/>
                <a:ea typeface="Gotham Rounded Light" charset="0"/>
                <a:cs typeface="Gotham Rounded Light" charset="0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610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(Option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4635500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bg1"/>
              </a:solidFill>
              <a:latin typeface="Gotham Medium" panose="02000604030000020004" pitchFamily="50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0" y="2054618"/>
            <a:ext cx="462914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3600" b="0" i="0" dirty="0">
                <a:solidFill>
                  <a:schemeClr val="bg1"/>
                </a:solidFill>
                <a:latin typeface="+mj-lt"/>
                <a:ea typeface="Gotham Light" charset="0"/>
                <a:cs typeface="Gotham Light" charset="0"/>
              </a:rPr>
              <a:t>Demo</a:t>
            </a:r>
          </a:p>
        </p:txBody>
      </p:sp>
      <p:sp>
        <p:nvSpPr>
          <p:cNvPr id="8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5181600" y="328230"/>
            <a:ext cx="6463307" cy="5990425"/>
          </a:xfrm>
        </p:spPr>
        <p:txBody>
          <a:bodyPr anchor="ctr"/>
          <a:lstStyle>
            <a:lvl1pPr algn="l">
              <a:lnSpc>
                <a:spcPct val="100000"/>
              </a:lnSpc>
              <a:defRPr sz="2400" baseline="0">
                <a:solidFill>
                  <a:schemeClr val="accent2"/>
                </a:solidFill>
              </a:defRPr>
            </a:lvl1pPr>
            <a:lvl2pPr algn="l">
              <a:defRPr sz="2400" b="0" i="0">
                <a:solidFill>
                  <a:schemeClr val="accent2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algn="l">
              <a:defRPr sz="2400" b="0" i="0">
                <a:solidFill>
                  <a:schemeClr val="accent2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algn="l">
              <a:defRPr sz="2400" b="0" i="0">
                <a:solidFill>
                  <a:schemeClr val="accent2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algn="l">
              <a:defRPr sz="2400" b="0" i="0">
                <a:solidFill>
                  <a:schemeClr val="accent2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  <a:lvl6pPr>
              <a:defRPr>
                <a:solidFill>
                  <a:schemeClr val="accent2"/>
                </a:solidFill>
              </a:defRPr>
            </a:lvl6pPr>
            <a:lvl7pPr>
              <a:defRPr>
                <a:solidFill>
                  <a:schemeClr val="accent2"/>
                </a:solidFill>
              </a:defRPr>
            </a:lvl7pPr>
            <a:lvl8pPr>
              <a:defRPr>
                <a:solidFill>
                  <a:schemeClr val="accent2"/>
                </a:solidFill>
              </a:defRPr>
            </a:lvl8pPr>
            <a:lvl9pPr marL="2286000" indent="0">
              <a:buNone/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-1463041" y="0"/>
            <a:ext cx="146304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b="0" dirty="0">
                <a:latin typeface="Gotham Medium" panose="02000604030000020004" pitchFamily="50" charset="0"/>
              </a:rPr>
              <a:t>This bullet list is </a:t>
            </a:r>
            <a:r>
              <a:rPr lang="en-US" sz="1400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preset</a:t>
            </a:r>
            <a:r>
              <a:rPr lang="en-US" sz="1400" b="0" dirty="0">
                <a:solidFill>
                  <a:schemeClr val="accent1"/>
                </a:solidFill>
                <a:latin typeface="Gotham Medium" panose="02000604030000020004" pitchFamily="50" charset="0"/>
              </a:rPr>
              <a:t> </a:t>
            </a:r>
            <a:r>
              <a:rPr lang="en-US" sz="1400" b="0" dirty="0">
                <a:latin typeface="Gotham Medium" panose="02000604030000020004" pitchFamily="50" charset="0"/>
              </a:rPr>
              <a:t>with </a:t>
            </a:r>
            <a:r>
              <a:rPr lang="en-US" sz="1400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1815017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6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7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8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9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26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1117466" y="1828800"/>
            <a:ext cx="4267334" cy="2429933"/>
          </a:xfrm>
        </p:spPr>
        <p:txBody>
          <a:bodyPr lIns="182880" tIns="0" rIns="182880" bIns="0" anchor="ctr"/>
          <a:lstStyle>
            <a:lvl1pPr marL="0" indent="0" algn="ctr">
              <a:buNone/>
              <a:defRPr sz="2400" b="0" i="0" baseline="0">
                <a:latin typeface="Gotham Light" pitchFamily="50" charset="0"/>
                <a:ea typeface="Gotham Light" pitchFamily="50" charset="0"/>
                <a:cs typeface="Gotham Light" pitchFamily="50" charset="0"/>
              </a:defRPr>
            </a:lvl1pPr>
            <a:lvl2pPr marL="297073" indent="0" algn="l">
              <a:buNone/>
              <a:defRPr sz="2200"/>
            </a:lvl2pPr>
            <a:lvl3pPr marL="596176" indent="0" algn="l">
              <a:buNone/>
              <a:defRPr sz="2200"/>
            </a:lvl3pPr>
            <a:lvl4pPr marL="883076" indent="0" algn="l">
              <a:buNone/>
              <a:defRPr sz="2200"/>
            </a:lvl4pPr>
            <a:lvl5pPr marL="1096722" indent="0" algn="l">
              <a:buNone/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705972" y="4568349"/>
            <a:ext cx="5095377" cy="1408906"/>
          </a:xfrm>
        </p:spPr>
        <p:txBody>
          <a:bodyPr lIns="182880" tIns="0" rIns="182880" bIns="0"/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6393999" y="4568349"/>
            <a:ext cx="5095377" cy="1408906"/>
          </a:xfrm>
        </p:spPr>
        <p:txBody>
          <a:bodyPr lIns="182880" tIns="0" rIns="182880" bIns="0"/>
          <a:lstStyle>
            <a:lvl1pPr marL="0" indent="0" algn="ctr">
              <a:spcBef>
                <a:spcPts val="600"/>
              </a:spcBef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11"/>
          <p:cNvSpPr>
            <a:spLocks noGrp="1"/>
          </p:cNvSpPr>
          <p:nvPr>
            <p:ph sz="quarter" idx="16" hasCustomPrompt="1"/>
          </p:nvPr>
        </p:nvSpPr>
        <p:spPr>
          <a:xfrm>
            <a:off x="6808974" y="1829393"/>
            <a:ext cx="4265426" cy="2429340"/>
          </a:xfrm>
        </p:spPr>
        <p:txBody>
          <a:bodyPr lIns="182880" tIns="0" rIns="182880" bIns="0" anchor="ctr"/>
          <a:lstStyle>
            <a:lvl1pPr marL="0" indent="0" algn="ctr">
              <a:buNone/>
              <a:defRPr sz="2400" b="0" i="0" baseline="0">
                <a:latin typeface="Gotham Light" pitchFamily="50" charset="0"/>
                <a:ea typeface="Gotham Light" pitchFamily="50" charset="0"/>
                <a:cs typeface="Gotham Light" pitchFamily="50" charset="0"/>
              </a:defRPr>
            </a:lvl1pPr>
            <a:lvl2pPr marL="297073" indent="0" algn="l">
              <a:buNone/>
              <a:defRPr sz="2200"/>
            </a:lvl2pPr>
            <a:lvl3pPr marL="596176" indent="0" algn="l">
              <a:buNone/>
              <a:defRPr sz="2200"/>
            </a:lvl3pPr>
            <a:lvl4pPr marL="883076" indent="0" algn="l">
              <a:buNone/>
              <a:defRPr sz="2200"/>
            </a:lvl4pPr>
            <a:lvl5pPr marL="1096722" indent="0" algn="l">
              <a:buNone/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0184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mage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1081602" y="1828800"/>
            <a:ext cx="2550598" cy="2442596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1" name="Content Placeholder 11"/>
          <p:cNvSpPr>
            <a:spLocks noGrp="1"/>
          </p:cNvSpPr>
          <p:nvPr>
            <p:ph sz="quarter" idx="13" hasCustomPrompt="1"/>
          </p:nvPr>
        </p:nvSpPr>
        <p:spPr>
          <a:xfrm>
            <a:off x="4817659" y="1825884"/>
            <a:ext cx="2556688" cy="2448428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3" name="Content Placeholder 11"/>
          <p:cNvSpPr>
            <a:spLocks noGrp="1"/>
          </p:cNvSpPr>
          <p:nvPr>
            <p:ph sz="quarter" idx="14" hasCustomPrompt="1"/>
          </p:nvPr>
        </p:nvSpPr>
        <p:spPr>
          <a:xfrm>
            <a:off x="8568647" y="1842230"/>
            <a:ext cx="2522550" cy="2415736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705974" y="4568512"/>
            <a:ext cx="3296065" cy="1231106"/>
          </a:xfrm>
        </p:spPr>
        <p:txBody>
          <a:bodyPr lIns="182880" tIns="0" rIns="182880" bIns="0"/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000" b="0" i="0" baseline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/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4456692" y="4568512"/>
            <a:ext cx="3296065" cy="1231106"/>
          </a:xfrm>
        </p:spPr>
        <p:txBody>
          <a:bodyPr lIns="182880" tIns="0" rIns="182880" bIns="0"/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000" b="0" i="0" baseline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8181890" y="4568512"/>
            <a:ext cx="3296065" cy="1231106"/>
          </a:xfrm>
        </p:spPr>
        <p:txBody>
          <a:bodyPr lIns="182880" tIns="0" rIns="182880" bIns="0"/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000" b="0" i="0" baseline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2324591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Image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1"/>
          <p:cNvSpPr>
            <a:spLocks noGrp="1"/>
          </p:cNvSpPr>
          <p:nvPr>
            <p:ph sz="quarter" idx="20" hasCustomPrompt="1"/>
          </p:nvPr>
        </p:nvSpPr>
        <p:spPr>
          <a:xfrm>
            <a:off x="3470669" y="1831339"/>
            <a:ext cx="2503258" cy="2658533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pitchFamily="50" charset="0"/>
                <a:ea typeface="Gotham Light" pitchFamily="50" charset="0"/>
                <a:cs typeface="Gotham Light" pitchFamily="50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701336" y="4683936"/>
            <a:ext cx="2503258" cy="1231106"/>
          </a:xfrm>
        </p:spPr>
        <p:txBody>
          <a:bodyPr lIns="182880" tIns="0" rIns="182880" bIns="0"/>
          <a:lstStyle>
            <a:lvl1pPr marL="0" indent="0" algn="ctr">
              <a:spcBef>
                <a:spcPts val="600"/>
              </a:spcBef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 </a:t>
            </a:r>
          </a:p>
        </p:txBody>
      </p: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/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  <p:sp>
        <p:nvSpPr>
          <p:cNvPr id="26" name="Content Placeholder 11"/>
          <p:cNvSpPr>
            <a:spLocks noGrp="1"/>
          </p:cNvSpPr>
          <p:nvPr>
            <p:ph sz="quarter" idx="23" hasCustomPrompt="1"/>
          </p:nvPr>
        </p:nvSpPr>
        <p:spPr>
          <a:xfrm>
            <a:off x="6245473" y="1831340"/>
            <a:ext cx="2503258" cy="2658533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pitchFamily="50" charset="0"/>
                <a:ea typeface="Gotham Light" pitchFamily="50" charset="0"/>
                <a:cs typeface="Gotham Light" pitchFamily="50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27" name="Content Placeholder 11"/>
          <p:cNvSpPr>
            <a:spLocks noGrp="1"/>
          </p:cNvSpPr>
          <p:nvPr>
            <p:ph sz="quarter" idx="24" hasCustomPrompt="1"/>
          </p:nvPr>
        </p:nvSpPr>
        <p:spPr>
          <a:xfrm>
            <a:off x="8982231" y="1831340"/>
            <a:ext cx="2503258" cy="2658533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pitchFamily="50" charset="0"/>
                <a:ea typeface="Gotham Light" pitchFamily="50" charset="0"/>
                <a:cs typeface="Gotham Light" pitchFamily="50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25" hasCustomPrompt="1"/>
          </p:nvPr>
        </p:nvSpPr>
        <p:spPr>
          <a:xfrm>
            <a:off x="3464068" y="4683936"/>
            <a:ext cx="2503258" cy="1231106"/>
          </a:xfrm>
        </p:spPr>
        <p:txBody>
          <a:bodyPr lIns="182880" tIns="0" rIns="182880" bIns="0"/>
          <a:lstStyle>
            <a:lvl1pPr marL="0" indent="0" algn="ctr">
              <a:spcBef>
                <a:spcPts val="600"/>
              </a:spcBef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 </a:t>
            </a:r>
          </a:p>
        </p:txBody>
      </p:sp>
      <p:sp>
        <p:nvSpPr>
          <p:cNvPr id="35" name="Text Placeholder 3"/>
          <p:cNvSpPr>
            <a:spLocks noGrp="1"/>
          </p:cNvSpPr>
          <p:nvPr>
            <p:ph type="body" sz="quarter" idx="26" hasCustomPrompt="1"/>
          </p:nvPr>
        </p:nvSpPr>
        <p:spPr>
          <a:xfrm>
            <a:off x="6226800" y="4683936"/>
            <a:ext cx="2503258" cy="1231106"/>
          </a:xfrm>
        </p:spPr>
        <p:txBody>
          <a:bodyPr lIns="182880" tIns="0" rIns="182880" bIns="0"/>
          <a:lstStyle>
            <a:lvl1pPr marL="0" indent="0" algn="ctr">
              <a:spcBef>
                <a:spcPts val="600"/>
              </a:spcBef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 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quarter" idx="27" hasCustomPrompt="1"/>
          </p:nvPr>
        </p:nvSpPr>
        <p:spPr>
          <a:xfrm>
            <a:off x="8991098" y="4683936"/>
            <a:ext cx="2503258" cy="1231106"/>
          </a:xfrm>
        </p:spPr>
        <p:txBody>
          <a:bodyPr lIns="182880" tIns="0" rIns="182880" bIns="0"/>
          <a:lstStyle>
            <a:lvl1pPr marL="0" indent="0" algn="ctr">
              <a:spcBef>
                <a:spcPts val="600"/>
              </a:spcBef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 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695865" y="1831340"/>
            <a:ext cx="2503258" cy="2658533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pitchFamily="50" charset="0"/>
                <a:ea typeface="Gotham Light" pitchFamily="50" charset="0"/>
                <a:cs typeface="Gotham Light" pitchFamily="50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</p:spTree>
    <p:extLst>
      <p:ext uri="{BB962C8B-B14F-4D97-AF65-F5344CB8AC3E}">
        <p14:creationId xmlns:p14="http://schemas.microsoft.com/office/powerpoint/2010/main" val="11311072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Image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11"/>
          <p:cNvSpPr>
            <a:spLocks noGrp="1"/>
          </p:cNvSpPr>
          <p:nvPr>
            <p:ph sz="quarter" idx="18" hasCustomPrompt="1"/>
          </p:nvPr>
        </p:nvSpPr>
        <p:spPr>
          <a:xfrm>
            <a:off x="8163932" y="1828800"/>
            <a:ext cx="3311130" cy="1393959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30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8168570" y="3365945"/>
            <a:ext cx="3296065" cy="472978"/>
          </a:xfrm>
        </p:spPr>
        <p:txBody>
          <a:bodyPr lIns="182880" tIns="0" rIns="182880" bIns="0"/>
          <a:lstStyle>
            <a:lvl1pPr algn="ctr"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5" name="Content Placeholder 11"/>
          <p:cNvSpPr>
            <a:spLocks noGrp="1"/>
          </p:cNvSpPr>
          <p:nvPr>
            <p:ph sz="quarter" idx="24" hasCustomPrompt="1"/>
          </p:nvPr>
        </p:nvSpPr>
        <p:spPr>
          <a:xfrm>
            <a:off x="8163932" y="4026037"/>
            <a:ext cx="3311130" cy="1393959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quarter" idx="25" hasCustomPrompt="1"/>
          </p:nvPr>
        </p:nvSpPr>
        <p:spPr>
          <a:xfrm>
            <a:off x="4437272" y="5563182"/>
            <a:ext cx="3296065" cy="472978"/>
          </a:xfrm>
        </p:spPr>
        <p:txBody>
          <a:bodyPr lIns="182880" tIns="0" rIns="182880" bIns="0"/>
          <a:lstStyle>
            <a:lvl1pPr algn="ctr"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701336" y="1828800"/>
            <a:ext cx="3311130" cy="1393959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705974" y="3365945"/>
            <a:ext cx="3296065" cy="472978"/>
          </a:xfrm>
        </p:spPr>
        <p:txBody>
          <a:bodyPr lIns="182880" tIns="0" rIns="182880" bIns="0"/>
          <a:lstStyle>
            <a:lvl1pPr marL="0" indent="0" algn="ctr"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7" name="Content Placeholder 11"/>
          <p:cNvSpPr>
            <a:spLocks noGrp="1"/>
          </p:cNvSpPr>
          <p:nvPr>
            <p:ph sz="quarter" idx="16" hasCustomPrompt="1"/>
          </p:nvPr>
        </p:nvSpPr>
        <p:spPr>
          <a:xfrm>
            <a:off x="4443061" y="1828800"/>
            <a:ext cx="3311130" cy="1393959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4447699" y="3365945"/>
            <a:ext cx="3296065" cy="472978"/>
          </a:xfrm>
        </p:spPr>
        <p:txBody>
          <a:bodyPr lIns="182880" tIns="0" rIns="182880" bIns="0"/>
          <a:lstStyle>
            <a:lvl1pPr algn="ctr"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1" name="Content Placeholder 11"/>
          <p:cNvSpPr>
            <a:spLocks noGrp="1"/>
          </p:cNvSpPr>
          <p:nvPr>
            <p:ph sz="quarter" idx="20" hasCustomPrompt="1"/>
          </p:nvPr>
        </p:nvSpPr>
        <p:spPr>
          <a:xfrm>
            <a:off x="701336" y="4026037"/>
            <a:ext cx="3311130" cy="1393959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32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705974" y="5563182"/>
            <a:ext cx="3296065" cy="472978"/>
          </a:xfrm>
        </p:spPr>
        <p:txBody>
          <a:bodyPr lIns="182880" tIns="0" rIns="182880" bIns="0"/>
          <a:lstStyle>
            <a:lvl1pPr algn="ctr"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3" name="Content Placeholder 11"/>
          <p:cNvSpPr>
            <a:spLocks noGrp="1"/>
          </p:cNvSpPr>
          <p:nvPr>
            <p:ph sz="quarter" idx="22" hasCustomPrompt="1"/>
          </p:nvPr>
        </p:nvSpPr>
        <p:spPr>
          <a:xfrm>
            <a:off x="4443061" y="4026037"/>
            <a:ext cx="3311130" cy="1393959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23" hasCustomPrompt="1"/>
          </p:nvPr>
        </p:nvSpPr>
        <p:spPr>
          <a:xfrm>
            <a:off x="8178997" y="5563182"/>
            <a:ext cx="3296065" cy="472978"/>
          </a:xfrm>
        </p:spPr>
        <p:txBody>
          <a:bodyPr lIns="182880" tIns="0" rIns="182880" bIns="0"/>
          <a:lstStyle>
            <a:lvl1pPr algn="ctr"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/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0728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518" y="1430900"/>
            <a:ext cx="10778971" cy="494347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06518" y="505084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/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2" cstate="print">
            <a:alphaModFix amt="60000"/>
            <a:extLst>
              <a:ext uri="{BEBA8EAE-BF5A-486C-A8C5-ECC9F3942E4B}">
                <a14:imgProps xmlns:a14="http://schemas.microsoft.com/office/drawing/2010/main">
                  <a14:imgLayer r:embed="rId3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6253" y="6184729"/>
            <a:ext cx="449824" cy="449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917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81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9" r:id="rId24"/>
    <p:sldLayoutId id="2147483678" r:id="rId25"/>
    <p:sldLayoutId id="2147483672" r:id="rId26"/>
    <p:sldLayoutId id="2147483673" r:id="rId27"/>
    <p:sldLayoutId id="2147483674" r:id="rId28"/>
    <p:sldLayoutId id="2147483675" r:id="rId29"/>
    <p:sldLayoutId id="2147483676" r:id="rId30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hdr="0" dt="0"/>
  <p:txStyles>
    <p:titleStyle>
      <a:lvl1pPr algn="ctr" defTabSz="586003" rtl="0" eaLnBrk="1" latinLnBrk="0" hangingPunct="1">
        <a:lnSpc>
          <a:spcPct val="85000"/>
        </a:lnSpc>
        <a:spcBef>
          <a:spcPct val="0"/>
        </a:spcBef>
        <a:buNone/>
        <a:defRPr sz="3600" b="0" i="0" kern="1200" cap="none" baseline="0">
          <a:solidFill>
            <a:schemeClr val="tx1"/>
          </a:solidFill>
          <a:latin typeface="+mj-lt"/>
          <a:ea typeface="Gotham Light" charset="0"/>
          <a:cs typeface="Gotham Light" charset="0"/>
        </a:defRPr>
      </a:lvl1pPr>
    </p:titleStyle>
    <p:bodyStyle>
      <a:lvl1pPr marL="57150" indent="-57150" algn="l" defTabSz="586003" rtl="0" eaLnBrk="1" latinLnBrk="0" hangingPunct="1">
        <a:lnSpc>
          <a:spcPct val="100000"/>
        </a:lnSpc>
        <a:spcBef>
          <a:spcPts val="1800"/>
        </a:spcBef>
        <a:buClrTx/>
        <a:buSzPct val="75000"/>
        <a:buFont typeface="Myriad Pro" panose="020B0503030403020204" pitchFamily="34" charset="0"/>
        <a:buChar char=" "/>
        <a:defRPr sz="2400" b="0" i="0" kern="1200">
          <a:solidFill>
            <a:schemeClr val="tx1"/>
          </a:solidFill>
          <a:latin typeface="+mn-lt"/>
          <a:ea typeface="Gotham Medium" panose="02000604030000020004" pitchFamily="50" charset="0"/>
          <a:cs typeface="Gotham Medium" panose="02000604030000020004" pitchFamily="50" charset="0"/>
        </a:defRPr>
      </a:lvl1pPr>
      <a:lvl2pPr marL="586003" indent="-288930" algn="l" defTabSz="586003" rtl="0" eaLnBrk="1" latinLnBrk="0" hangingPunct="1">
        <a:lnSpc>
          <a:spcPct val="100000"/>
        </a:lnSpc>
        <a:spcBef>
          <a:spcPts val="600"/>
        </a:spcBef>
        <a:buClrTx/>
        <a:buSzPct val="75000"/>
        <a:buFont typeface="Lucida Grande"/>
        <a:buChar char="-"/>
        <a:defRPr sz="2400" b="0" i="0" kern="1200">
          <a:solidFill>
            <a:schemeClr val="tx1"/>
          </a:solidFill>
          <a:latin typeface="Gotham Book" panose="02000604040000020004" pitchFamily="50" charset="0"/>
          <a:ea typeface="Gotham Book" panose="02000604040000020004" pitchFamily="50" charset="0"/>
          <a:cs typeface="Gotham Book" panose="02000604040000020004" pitchFamily="50" charset="0"/>
        </a:defRPr>
      </a:lvl2pPr>
      <a:lvl3pPr marL="883074" indent="-286898" algn="l" defTabSz="586003" rtl="0" eaLnBrk="1" latinLnBrk="0" hangingPunct="1">
        <a:lnSpc>
          <a:spcPct val="100000"/>
        </a:lnSpc>
        <a:spcBef>
          <a:spcPts val="600"/>
        </a:spcBef>
        <a:buClrTx/>
        <a:buSzPct val="75000"/>
        <a:buFont typeface="Lucida Grande"/>
        <a:buChar char="•"/>
        <a:defRPr sz="2400" b="0" i="0" kern="1200">
          <a:solidFill>
            <a:schemeClr val="tx1"/>
          </a:solidFill>
          <a:latin typeface="Gotham Book" panose="02000604040000020004" pitchFamily="50" charset="0"/>
          <a:ea typeface="Gotham Book" panose="02000604040000020004" pitchFamily="50" charset="0"/>
          <a:cs typeface="Gotham Book" panose="02000604040000020004" pitchFamily="50" charset="0"/>
        </a:defRPr>
      </a:lvl3pPr>
      <a:lvl4pPr marL="1200150" indent="-317500" algn="l" defTabSz="586003" rtl="0" eaLnBrk="1" latinLnBrk="0" hangingPunct="1">
        <a:lnSpc>
          <a:spcPct val="100000"/>
        </a:lnSpc>
        <a:spcBef>
          <a:spcPts val="600"/>
        </a:spcBef>
        <a:buClrTx/>
        <a:buSzPct val="75000"/>
        <a:buFont typeface="Wingdings" panose="05000000000000000000" pitchFamily="2" charset="2"/>
        <a:buChar char="§"/>
        <a:defRPr sz="2400" b="0" i="0" kern="1200" baseline="0">
          <a:solidFill>
            <a:schemeClr val="tx1"/>
          </a:solidFill>
          <a:latin typeface="Gotham Book" panose="02000604040000020004" pitchFamily="50" charset="0"/>
          <a:ea typeface="Gotham Book" panose="02000604040000020004" pitchFamily="50" charset="0"/>
          <a:cs typeface="Gotham Book" panose="02000604040000020004" pitchFamily="50" charset="0"/>
        </a:defRPr>
      </a:lvl4pPr>
      <a:lvl5pPr marL="1371600" indent="-274638" algn="l" defTabSz="586003" rtl="0" eaLnBrk="1" latinLnBrk="0" hangingPunct="1">
        <a:lnSpc>
          <a:spcPct val="100000"/>
        </a:lnSpc>
        <a:spcBef>
          <a:spcPts val="600"/>
        </a:spcBef>
        <a:buClrTx/>
        <a:buSzPct val="75000"/>
        <a:buFont typeface="Myriad Pro Light" panose="020B0403030403020204" pitchFamily="34" charset="0"/>
        <a:buChar char="-"/>
        <a:tabLst/>
        <a:defRPr sz="2400" b="0" i="0" kern="1200" baseline="0">
          <a:solidFill>
            <a:schemeClr val="tx1"/>
          </a:solidFill>
          <a:latin typeface="Gotham Book" panose="02000604040000020004" pitchFamily="50" charset="0"/>
          <a:ea typeface="Gotham Book" panose="02000604040000020004" pitchFamily="50" charset="0"/>
          <a:cs typeface="Gotham Book" panose="02000604040000020004" pitchFamily="50" charset="0"/>
        </a:defRPr>
      </a:lvl5pPr>
      <a:lvl6pPr marL="1719263" indent="-292100" algn="l" defTabSz="586003" rtl="0" eaLnBrk="1" latinLnBrk="0" hangingPunct="1">
        <a:spcBef>
          <a:spcPts val="448"/>
        </a:spcBef>
        <a:buClr>
          <a:schemeClr val="tx1"/>
        </a:buClr>
        <a:buSzPct val="70000"/>
        <a:buFont typeface="Montserrat"/>
        <a:buChar char=" "/>
        <a:defRPr lang="en-US" sz="2400" b="0" i="0" kern="1200" baseline="0" dirty="0" smtClean="0">
          <a:solidFill>
            <a:srgbClr val="404040"/>
          </a:solidFill>
          <a:effectLst/>
          <a:latin typeface="Gotham Book" panose="02000604040000020004" pitchFamily="50" charset="0"/>
          <a:ea typeface="+mn-ea"/>
          <a:cs typeface="Arial"/>
        </a:defRPr>
      </a:lvl6pPr>
      <a:lvl7pPr marL="2003425" indent="-288925" algn="l" defTabSz="586003" rtl="0" eaLnBrk="1" latinLnBrk="0" hangingPunct="1">
        <a:spcBef>
          <a:spcPct val="20000"/>
        </a:spcBef>
        <a:buSzPct val="70000"/>
        <a:buFont typeface="Montserrat"/>
        <a:buChar char=" "/>
        <a:defRPr lang="en-US" sz="2400" kern="1200" dirty="0" smtClean="0">
          <a:solidFill>
            <a:srgbClr val="404040"/>
          </a:solidFill>
          <a:effectLst/>
          <a:latin typeface="Gotham Book" panose="02000604040000020004" pitchFamily="50" charset="0"/>
          <a:ea typeface="+mn-ea"/>
          <a:cs typeface="+mn-cs"/>
        </a:defRPr>
      </a:lvl7pPr>
      <a:lvl8pPr marL="2286000" indent="-282575" algn="l" defTabSz="586003" rtl="0" eaLnBrk="1" latinLnBrk="0" hangingPunct="1">
        <a:spcBef>
          <a:spcPct val="20000"/>
        </a:spcBef>
        <a:buSzPct val="70000"/>
        <a:buFont typeface="Montserrat"/>
        <a:buChar char=" "/>
        <a:defRPr lang="en-US" sz="2400" kern="1200" dirty="0" smtClean="0">
          <a:solidFill>
            <a:srgbClr val="404040"/>
          </a:solidFill>
          <a:effectLst/>
          <a:latin typeface="Gotham Book" panose="02000604040000020004" pitchFamily="50" charset="0"/>
          <a:ea typeface="+mn-ea"/>
          <a:cs typeface="+mn-cs"/>
        </a:defRPr>
      </a:lvl8pPr>
      <a:lvl9pPr marL="2571750" indent="-285750" algn="l" defTabSz="586003" rtl="0" eaLnBrk="1" latinLnBrk="0" hangingPunct="1">
        <a:spcBef>
          <a:spcPct val="20000"/>
        </a:spcBef>
        <a:buSzPct val="70000"/>
        <a:buFont typeface="Montserrat"/>
        <a:buChar char=" "/>
        <a:defRPr lang="en-US" sz="2400" kern="1200" baseline="0" dirty="0" smtClean="0">
          <a:solidFill>
            <a:srgbClr val="404040"/>
          </a:solidFill>
          <a:effectLst/>
          <a:latin typeface="Gotham Book" panose="02000604040000020004" pitchFamily="50" charset="0"/>
          <a:ea typeface="+mn-ea"/>
          <a:cs typeface="+mn-cs"/>
        </a:defRPr>
      </a:lvl9pPr>
    </p:bodyStyle>
    <p:otherStyle>
      <a:defPPr>
        <a:defRPr lang="en-US"/>
      </a:defPPr>
      <a:lvl1pPr marL="0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86003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72007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758009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344013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30017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16021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02023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88028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rjekker</a:t>
            </a:r>
            <a:r>
              <a:rPr lang="en-US" dirty="0"/>
              <a:t>   http://nl.linkedin.com/in/rjekker</a:t>
            </a:r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Reindert</a:t>
            </a:r>
            <a:r>
              <a:rPr lang="en-US" dirty="0"/>
              <a:t>-Jan Ekker</a:t>
            </a:r>
          </a:p>
        </p:txBody>
      </p:sp>
      <p:pic>
        <p:nvPicPr>
          <p:cNvPr id="10" name="Picture Placeholder 9"/>
          <p:cNvPicPr>
            <a:picLocks noGrp="1" noChangeAspect="1"/>
          </p:cNvPicPr>
          <p:nvPr>
            <p:ph type="pic" sz="quarter" idx="15"/>
          </p:nvPr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925" y="4623383"/>
            <a:ext cx="1621734" cy="1627632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Cleaning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9352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1">
            <a:extLst>
              <a:ext uri="{FF2B5EF4-FFF2-40B4-BE49-F238E27FC236}">
                <a16:creationId xmlns:a16="http://schemas.microsoft.com/office/drawing/2014/main" id="{B4AFD913-33AC-47E5-9935-C89CFAE8D8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# Set the index to a simple range 0..n</a:t>
            </a:r>
          </a:p>
          <a:p>
            <a:r>
              <a:rPr lang="en-US" dirty="0" err="1">
                <a:solidFill>
                  <a:schemeClr val="accent1"/>
                </a:solidFill>
              </a:rPr>
              <a:t>df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reset_index</a:t>
            </a:r>
            <a:r>
              <a:rPr lang="en-US" dirty="0"/>
              <a:t>()</a:t>
            </a:r>
          </a:p>
          <a:p>
            <a:r>
              <a:rPr lang="en-US" dirty="0" err="1">
                <a:solidFill>
                  <a:schemeClr val="accent1"/>
                </a:solidFill>
              </a:rPr>
              <a:t>df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reset_index</a:t>
            </a:r>
            <a:r>
              <a:rPr lang="en-US" dirty="0"/>
              <a:t>(</a:t>
            </a:r>
            <a:r>
              <a:rPr lang="en-US" dirty="0">
                <a:solidFill>
                  <a:schemeClr val="accent5"/>
                </a:solidFill>
              </a:rPr>
              <a:t>drop</a:t>
            </a:r>
            <a:r>
              <a:rPr lang="en-US" dirty="0"/>
              <a:t>=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True</a:t>
            </a:r>
            <a:r>
              <a:rPr lang="en-US" dirty="0"/>
              <a:t>)  </a:t>
            </a:r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# Don’t keep the original index</a:t>
            </a:r>
          </a:p>
          <a:p>
            <a:endParaRPr lang="en-US" dirty="0">
              <a:solidFill>
                <a:schemeClr val="tx1">
                  <a:lumMod val="40000"/>
                  <a:lumOff val="60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# Set index from a column</a:t>
            </a:r>
          </a:p>
          <a:p>
            <a:r>
              <a:rPr lang="en-US" dirty="0" err="1">
                <a:solidFill>
                  <a:schemeClr val="accent1"/>
                </a:solidFill>
              </a:rPr>
              <a:t>df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set_index</a:t>
            </a:r>
            <a:r>
              <a:rPr lang="en-US" dirty="0"/>
              <a:t>(</a:t>
            </a:r>
            <a:r>
              <a:rPr lang="en-US" dirty="0">
                <a:solidFill>
                  <a:schemeClr val="accent5"/>
                </a:solidFill>
              </a:rPr>
              <a:t>‘id’</a:t>
            </a:r>
            <a:r>
              <a:rPr lang="en-US" dirty="0"/>
              <a:t>, </a:t>
            </a:r>
            <a:r>
              <a:rPr lang="en-US" dirty="0">
                <a:solidFill>
                  <a:schemeClr val="accent5"/>
                </a:solidFill>
              </a:rPr>
              <a:t>drop</a:t>
            </a:r>
            <a:r>
              <a:rPr lang="en-US" dirty="0"/>
              <a:t>=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True</a:t>
            </a:r>
            <a:r>
              <a:rPr lang="en-US" dirty="0"/>
              <a:t>)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34AEAA76-2F95-4B32-93F8-90D8BE8EF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Fixing Indices</a:t>
            </a:r>
          </a:p>
        </p:txBody>
      </p:sp>
    </p:spTree>
    <p:extLst>
      <p:ext uri="{BB962C8B-B14F-4D97-AF65-F5344CB8AC3E}">
        <p14:creationId xmlns:p14="http://schemas.microsoft.com/office/powerpoint/2010/main" val="486747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1">
            <a:extLst>
              <a:ext uri="{FF2B5EF4-FFF2-40B4-BE49-F238E27FC236}">
                <a16:creationId xmlns:a16="http://schemas.microsoft.com/office/drawing/2014/main" id="{342EB68B-A267-4BAF-A275-4BE7D443D3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# rename columns</a:t>
            </a:r>
          </a:p>
          <a:p>
            <a:r>
              <a:rPr lang="en-US" dirty="0" err="1">
                <a:solidFill>
                  <a:schemeClr val="accent1"/>
                </a:solidFill>
              </a:rPr>
              <a:t>df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accent2"/>
                </a:solidFill>
              </a:rPr>
              <a:t>rename</a:t>
            </a:r>
            <a:r>
              <a:rPr lang="en-US" dirty="0"/>
              <a:t>(</a:t>
            </a:r>
            <a:r>
              <a:rPr lang="en-US" dirty="0">
                <a:solidFill>
                  <a:schemeClr val="accent5"/>
                </a:solidFill>
              </a:rPr>
              <a:t>columns</a:t>
            </a:r>
            <a:r>
              <a:rPr lang="en-US" dirty="0"/>
              <a:t>={</a:t>
            </a:r>
            <a:r>
              <a:rPr lang="en-US" dirty="0">
                <a:solidFill>
                  <a:schemeClr val="accent4"/>
                </a:solidFill>
              </a:rPr>
              <a:t>‘a’</a:t>
            </a:r>
            <a:r>
              <a:rPr lang="en-US" dirty="0"/>
              <a:t>: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‘Ann’</a:t>
            </a:r>
            <a:r>
              <a:rPr lang="en-US" dirty="0"/>
              <a:t>, </a:t>
            </a:r>
            <a:r>
              <a:rPr lang="en-US" dirty="0">
                <a:solidFill>
                  <a:schemeClr val="accent4"/>
                </a:solidFill>
              </a:rPr>
              <a:t>‘b’</a:t>
            </a:r>
            <a:r>
              <a:rPr lang="en-US" dirty="0"/>
              <a:t>: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‘Bob’</a:t>
            </a:r>
            <a:r>
              <a:rPr lang="en-US" dirty="0"/>
              <a:t>})</a:t>
            </a:r>
          </a:p>
          <a:p>
            <a:endParaRPr lang="en-US" dirty="0"/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# Or rename some rows</a:t>
            </a:r>
          </a:p>
          <a:p>
            <a:r>
              <a:rPr lang="en-US" dirty="0" err="1">
                <a:solidFill>
                  <a:schemeClr val="accent1"/>
                </a:solidFill>
              </a:rPr>
              <a:t>df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accent2"/>
                </a:solidFill>
              </a:rPr>
              <a:t>rename</a:t>
            </a:r>
            <a:r>
              <a:rPr lang="en-US" dirty="0"/>
              <a:t>(</a:t>
            </a:r>
            <a:r>
              <a:rPr lang="en-US" dirty="0">
                <a:solidFill>
                  <a:schemeClr val="accent5"/>
                </a:solidFill>
              </a:rPr>
              <a:t>index</a:t>
            </a:r>
            <a:r>
              <a:rPr lang="en-US" dirty="0"/>
              <a:t>={</a:t>
            </a:r>
            <a:r>
              <a:rPr lang="en-US" dirty="0">
                <a:solidFill>
                  <a:schemeClr val="accent4"/>
                </a:solidFill>
              </a:rPr>
              <a:t>‘a’</a:t>
            </a:r>
            <a:r>
              <a:rPr lang="en-US" dirty="0"/>
              <a:t>: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‘Ann’</a:t>
            </a:r>
            <a:r>
              <a:rPr lang="en-US" dirty="0"/>
              <a:t>, </a:t>
            </a:r>
            <a:r>
              <a:rPr lang="en-US" dirty="0">
                <a:solidFill>
                  <a:schemeClr val="accent4"/>
                </a:solidFill>
              </a:rPr>
              <a:t>‘b’</a:t>
            </a:r>
            <a:r>
              <a:rPr lang="en-US" dirty="0"/>
              <a:t>: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‘Bob’</a:t>
            </a:r>
            <a:r>
              <a:rPr lang="en-US" dirty="0"/>
              <a:t>})</a:t>
            </a:r>
          </a:p>
          <a:p>
            <a:endParaRPr lang="en-US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D9CF3724-A2AC-4CC7-A145-8B7E932C8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Rename</a:t>
            </a:r>
          </a:p>
        </p:txBody>
      </p:sp>
    </p:spTree>
    <p:extLst>
      <p:ext uri="{BB962C8B-B14F-4D97-AF65-F5344CB8AC3E}">
        <p14:creationId xmlns:p14="http://schemas.microsoft.com/office/powerpoint/2010/main" val="3618078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Missing data</a:t>
            </a:r>
          </a:p>
          <a:p>
            <a:pPr lvl="1"/>
            <a:r>
              <a:rPr lang="en-US" dirty="0"/>
              <a:t>Detect and inspect</a:t>
            </a:r>
          </a:p>
          <a:p>
            <a:pPr lvl="1"/>
            <a:r>
              <a:rPr lang="en-US" dirty="0"/>
              <a:t>Remove</a:t>
            </a:r>
          </a:p>
          <a:p>
            <a:pPr lvl="1"/>
            <a:r>
              <a:rPr lang="en-US" dirty="0"/>
              <a:t>Fill or interpolate</a:t>
            </a:r>
          </a:p>
          <a:p>
            <a:r>
              <a:rPr lang="en-US" dirty="0"/>
              <a:t>Unwanted data</a:t>
            </a:r>
          </a:p>
          <a:p>
            <a:pPr lvl="1"/>
            <a:r>
              <a:rPr lang="en-US" dirty="0"/>
              <a:t>Outliers</a:t>
            </a:r>
          </a:p>
          <a:p>
            <a:pPr lvl="1"/>
            <a:r>
              <a:rPr lang="en-US" dirty="0"/>
              <a:t>Duplicates</a:t>
            </a:r>
          </a:p>
          <a:p>
            <a:r>
              <a:rPr lang="en-US" dirty="0"/>
              <a:t>Type conversions</a:t>
            </a:r>
          </a:p>
          <a:p>
            <a:r>
              <a:rPr lang="en-US" dirty="0"/>
              <a:t>Fixing indices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386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1">
            <a:extLst>
              <a:ext uri="{FF2B5EF4-FFF2-40B4-BE49-F238E27FC236}">
                <a16:creationId xmlns:a16="http://schemas.microsoft.com/office/drawing/2014/main" id="{2B68D49B-497B-4D9E-8A9E-45C738544B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#</a:t>
            </a:r>
            <a:r>
              <a:rPr lang="en-US" dirty="0"/>
              <a:t> 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isnull</a:t>
            </a:r>
            <a:r>
              <a:rPr lang="en-US" dirty="0"/>
              <a:t>()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returns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True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for every cell that is 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NaN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#</a:t>
            </a:r>
            <a:r>
              <a:rPr lang="en-US" dirty="0"/>
              <a:t>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any</a:t>
            </a:r>
            <a:r>
              <a:rPr lang="en-US" dirty="0"/>
              <a:t>()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returns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True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if a column is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True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at least once</a:t>
            </a:r>
          </a:p>
          <a:p>
            <a:endParaRPr lang="en-US" dirty="0"/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# Which columns have missing values?</a:t>
            </a:r>
          </a:p>
          <a:p>
            <a:r>
              <a:rPr lang="en-US" dirty="0" err="1">
                <a:solidFill>
                  <a:schemeClr val="accent1"/>
                </a:solidFill>
              </a:rPr>
              <a:t>df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isnull</a:t>
            </a:r>
            <a:r>
              <a:rPr lang="en-US" dirty="0"/>
              <a:t>().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any</a:t>
            </a:r>
            <a:r>
              <a:rPr lang="en-US" dirty="0"/>
              <a:t>()</a:t>
            </a:r>
          </a:p>
          <a:p>
            <a:r>
              <a:rPr lang="en-US" dirty="0" err="1">
                <a:solidFill>
                  <a:schemeClr val="accent1"/>
                </a:solidFill>
              </a:rPr>
              <a:t>df</a:t>
            </a:r>
            <a:r>
              <a:rPr lang="en-US" dirty="0"/>
              <a:t>[</a:t>
            </a:r>
            <a:r>
              <a:rPr lang="en-US" dirty="0" err="1">
                <a:solidFill>
                  <a:schemeClr val="accent1"/>
                </a:solidFill>
              </a:rPr>
              <a:t>df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isnull</a:t>
            </a:r>
            <a:r>
              <a:rPr lang="en-US" dirty="0"/>
              <a:t>().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any</a:t>
            </a:r>
            <a:r>
              <a:rPr lang="en-US" dirty="0"/>
              <a:t>(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axis</a:t>
            </a:r>
            <a:r>
              <a:rPr lang="en-US" dirty="0"/>
              <a:t>=</a:t>
            </a:r>
            <a:r>
              <a:rPr lang="en-US" dirty="0">
                <a:solidFill>
                  <a:schemeClr val="accent5"/>
                </a:solidFill>
              </a:rPr>
              <a:t>1</a:t>
            </a:r>
            <a:r>
              <a:rPr lang="en-US" dirty="0"/>
              <a:t>)]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#</a:t>
            </a:r>
            <a:r>
              <a:rPr lang="en-US" dirty="0"/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Use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axis=1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for rows</a:t>
            </a:r>
          </a:p>
          <a:p>
            <a:endParaRPr lang="en-US" dirty="0"/>
          </a:p>
          <a:p>
            <a:r>
              <a:rPr lang="en-US" dirty="0"/>
              <a:t># 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notnull</a:t>
            </a:r>
            <a:r>
              <a:rPr lang="en-US" dirty="0"/>
              <a:t>()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and</a:t>
            </a:r>
            <a:r>
              <a:rPr lang="en-US" dirty="0"/>
              <a:t>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all</a:t>
            </a:r>
            <a:r>
              <a:rPr lang="en-US" dirty="0"/>
              <a:t>()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work similar to 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isnull</a:t>
            </a:r>
            <a:r>
              <a:rPr lang="en-US" dirty="0"/>
              <a:t>()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and</a:t>
            </a:r>
            <a:r>
              <a:rPr lang="en-US" dirty="0"/>
              <a:t>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any</a:t>
            </a:r>
            <a:r>
              <a:rPr lang="en-US" dirty="0"/>
              <a:t>()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11451E9-C896-4D30-8C73-BBDF95A85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Detecting Missing Data</a:t>
            </a:r>
          </a:p>
        </p:txBody>
      </p:sp>
    </p:spTree>
    <p:extLst>
      <p:ext uri="{BB962C8B-B14F-4D97-AF65-F5344CB8AC3E}">
        <p14:creationId xmlns:p14="http://schemas.microsoft.com/office/powerpoint/2010/main" val="277096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1">
            <a:extLst>
              <a:ext uri="{FF2B5EF4-FFF2-40B4-BE49-F238E27FC236}">
                <a16:creationId xmlns:a16="http://schemas.microsoft.com/office/drawing/2014/main" id="{D2BEFAE5-9B7A-4895-A59B-5BFCD3CA90E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# You can use </a:t>
            </a:r>
            <a:r>
              <a:rPr lang="en-US" dirty="0" err="1">
                <a:solidFill>
                  <a:schemeClr val="accent2"/>
                </a:solidFill>
              </a:rPr>
              <a:t>df.drop</a:t>
            </a: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() to remove items</a:t>
            </a:r>
          </a:p>
          <a:p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# But </a:t>
            </a:r>
            <a:r>
              <a:rPr lang="en-US" dirty="0" err="1">
                <a:solidFill>
                  <a:schemeClr val="accent2"/>
                </a:solidFill>
              </a:rPr>
              <a:t>df.dropna</a:t>
            </a: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() is more powerful in this case</a:t>
            </a:r>
          </a:p>
          <a:p>
            <a:r>
              <a:rPr lang="en-US" dirty="0" err="1">
                <a:solidFill>
                  <a:schemeClr val="accent1"/>
                </a:solidFill>
              </a:rPr>
              <a:t>df</a:t>
            </a:r>
            <a:r>
              <a:rPr lang="en-US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.</a:t>
            </a:r>
            <a:r>
              <a:rPr lang="en-US" dirty="0" err="1">
                <a:solidFill>
                  <a:schemeClr val="accent2"/>
                </a:solidFill>
              </a:rPr>
              <a:t>dropna</a:t>
            </a: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()          # drops all rows with null values</a:t>
            </a:r>
          </a:p>
          <a:p>
            <a:r>
              <a:rPr lang="en-US" dirty="0" err="1">
                <a:solidFill>
                  <a:schemeClr val="accent1"/>
                </a:solidFill>
              </a:rPr>
              <a:t>df</a:t>
            </a:r>
            <a:r>
              <a:rPr lang="en-US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.</a:t>
            </a:r>
            <a:r>
              <a:rPr lang="en-US" dirty="0" err="1">
                <a:solidFill>
                  <a:schemeClr val="accent2"/>
                </a:solidFill>
              </a:rPr>
              <a:t>dropna</a:t>
            </a: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(</a:t>
            </a:r>
            <a:r>
              <a:rPr lang="en-US" dirty="0">
                <a:solidFill>
                  <a:schemeClr val="accent6"/>
                </a:solidFill>
              </a:rPr>
              <a:t>axis</a:t>
            </a: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=</a:t>
            </a:r>
            <a:r>
              <a:rPr lang="en-US" dirty="0">
                <a:solidFill>
                  <a:schemeClr val="accent5"/>
                </a:solidFill>
              </a:rPr>
              <a:t>1</a:t>
            </a: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)    # drop columns</a:t>
            </a:r>
          </a:p>
          <a:p>
            <a:r>
              <a:rPr lang="en-US" dirty="0" err="1">
                <a:solidFill>
                  <a:schemeClr val="accent1"/>
                </a:solidFill>
              </a:rPr>
              <a:t>df</a:t>
            </a:r>
            <a:r>
              <a:rPr lang="en-US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.</a:t>
            </a:r>
            <a:r>
              <a:rPr lang="en-US" dirty="0" err="1">
                <a:solidFill>
                  <a:schemeClr val="accent2"/>
                </a:solidFill>
              </a:rPr>
              <a:t>dropna</a:t>
            </a: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(</a:t>
            </a:r>
            <a:r>
              <a:rPr lang="en-US" dirty="0">
                <a:solidFill>
                  <a:schemeClr val="accent6"/>
                </a:solidFill>
              </a:rPr>
              <a:t>thresh</a:t>
            </a: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=</a:t>
            </a:r>
            <a:r>
              <a:rPr lang="en-US" dirty="0">
                <a:solidFill>
                  <a:schemeClr val="accent5"/>
                </a:solidFill>
              </a:rPr>
              <a:t>4</a:t>
            </a: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)  # keep only rows with 4 values or more</a:t>
            </a:r>
          </a:p>
          <a:p>
            <a:r>
              <a:rPr lang="en-US" dirty="0" err="1">
                <a:solidFill>
                  <a:schemeClr val="accent1"/>
                </a:solidFill>
              </a:rPr>
              <a:t>df</a:t>
            </a:r>
            <a:r>
              <a:rPr lang="en-US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.</a:t>
            </a:r>
            <a:r>
              <a:rPr lang="en-US" dirty="0" err="1">
                <a:solidFill>
                  <a:schemeClr val="accent2"/>
                </a:solidFill>
              </a:rPr>
              <a:t>dropna</a:t>
            </a: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(</a:t>
            </a:r>
            <a:r>
              <a:rPr lang="en-US" dirty="0">
                <a:solidFill>
                  <a:schemeClr val="accent6"/>
                </a:solidFill>
              </a:rPr>
              <a:t>how</a:t>
            </a: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=</a:t>
            </a:r>
            <a:r>
              <a:rPr lang="en-US" dirty="0">
                <a:solidFill>
                  <a:schemeClr val="accent5"/>
                </a:solidFill>
              </a:rPr>
              <a:t>‘all’</a:t>
            </a: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) # only drop if all values are </a:t>
            </a:r>
            <a:r>
              <a:rPr lang="en-US" dirty="0" err="1">
                <a:solidFill>
                  <a:schemeClr val="accent4"/>
                </a:solidFill>
              </a:rPr>
              <a:t>NaN</a:t>
            </a:r>
            <a:endParaRPr lang="en-US" dirty="0">
              <a:solidFill>
                <a:schemeClr val="accent4"/>
              </a:solidFill>
            </a:endParaRPr>
          </a:p>
          <a:p>
            <a:r>
              <a:rPr lang="en-US" dirty="0" err="1">
                <a:solidFill>
                  <a:schemeClr val="accent1"/>
                </a:solidFill>
              </a:rPr>
              <a:t>df</a:t>
            </a:r>
            <a:r>
              <a:rPr lang="en-US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.</a:t>
            </a:r>
            <a:r>
              <a:rPr lang="en-US" dirty="0" err="1">
                <a:solidFill>
                  <a:schemeClr val="accent2"/>
                </a:solidFill>
              </a:rPr>
              <a:t>dropna</a:t>
            </a: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(</a:t>
            </a:r>
            <a:r>
              <a:rPr lang="en-US" dirty="0">
                <a:solidFill>
                  <a:schemeClr val="accent6"/>
                </a:solidFill>
              </a:rPr>
              <a:t>how</a:t>
            </a: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=</a:t>
            </a:r>
            <a:r>
              <a:rPr lang="en-US" dirty="0">
                <a:solidFill>
                  <a:schemeClr val="accent5"/>
                </a:solidFill>
              </a:rPr>
              <a:t>‘any’</a:t>
            </a: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) # drop if any values are </a:t>
            </a:r>
            <a:r>
              <a:rPr lang="en-US" dirty="0" err="1">
                <a:solidFill>
                  <a:schemeClr val="accent4"/>
                </a:solidFill>
              </a:rPr>
              <a:t>NaN</a:t>
            </a:r>
            <a:endParaRPr lang="en-US" dirty="0">
              <a:solidFill>
                <a:schemeClr val="accent4"/>
              </a:solidFill>
            </a:endParaRPr>
          </a:p>
          <a:p>
            <a:r>
              <a:rPr lang="en-US" dirty="0" err="1">
                <a:solidFill>
                  <a:schemeClr val="accent1"/>
                </a:solidFill>
              </a:rPr>
              <a:t>df</a:t>
            </a:r>
            <a:r>
              <a:rPr lang="en-US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.</a:t>
            </a:r>
            <a:r>
              <a:rPr lang="en-US" dirty="0" err="1">
                <a:solidFill>
                  <a:schemeClr val="accent2"/>
                </a:solidFill>
              </a:rPr>
              <a:t>dropna</a:t>
            </a: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(</a:t>
            </a:r>
            <a:r>
              <a:rPr lang="en-US" dirty="0" err="1">
                <a:solidFill>
                  <a:schemeClr val="accent6"/>
                </a:solidFill>
              </a:rPr>
              <a:t>inplace</a:t>
            </a: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=</a:t>
            </a:r>
            <a:r>
              <a:rPr lang="en-US" dirty="0">
                <a:solidFill>
                  <a:schemeClr val="accent5"/>
                </a:solidFill>
              </a:rPr>
              <a:t>True</a:t>
            </a: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)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5D9F4F25-DEF6-4EC8-99F6-DE2B2FE0C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Removing Missing Values</a:t>
            </a:r>
          </a:p>
        </p:txBody>
      </p:sp>
    </p:spTree>
    <p:extLst>
      <p:ext uri="{BB962C8B-B14F-4D97-AF65-F5344CB8AC3E}">
        <p14:creationId xmlns:p14="http://schemas.microsoft.com/office/powerpoint/2010/main" val="3712138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1">
            <a:extLst>
              <a:ext uri="{FF2B5EF4-FFF2-40B4-BE49-F238E27FC236}">
                <a16:creationId xmlns:a16="http://schemas.microsoft.com/office/drawing/2014/main" id="{CB319404-CA02-49D0-9FA5-5BCC974D0C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25000"/>
                    <a:lumOff val="75000"/>
                  </a:schemeClr>
                </a:solidFill>
              </a:rPr>
              <a:t># Replace all 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NaN</a:t>
            </a:r>
            <a:r>
              <a:rPr lang="en-US" dirty="0">
                <a:solidFill>
                  <a:schemeClr val="tx2">
                    <a:lumMod val="25000"/>
                    <a:lumOff val="75000"/>
                  </a:schemeClr>
                </a:solidFill>
              </a:rPr>
              <a:t> values with a specific value</a:t>
            </a:r>
          </a:p>
          <a:p>
            <a:r>
              <a:rPr lang="en-US" dirty="0" err="1">
                <a:solidFill>
                  <a:schemeClr val="accent1"/>
                </a:solidFill>
              </a:rPr>
              <a:t>df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fillna</a:t>
            </a:r>
            <a:r>
              <a:rPr lang="en-US" dirty="0"/>
              <a:t>(</a:t>
            </a:r>
            <a:r>
              <a:rPr lang="en-US" dirty="0">
                <a:solidFill>
                  <a:schemeClr val="accent5"/>
                </a:solidFill>
              </a:rPr>
              <a:t>5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>
                <a:solidFill>
                  <a:schemeClr val="tx2">
                    <a:lumMod val="25000"/>
                    <a:lumOff val="75000"/>
                  </a:schemeClr>
                </a:solidFill>
              </a:rPr>
              <a:t># 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fillna</a:t>
            </a:r>
            <a:r>
              <a:rPr lang="en-US" dirty="0">
                <a:solidFill>
                  <a:schemeClr val="tx2">
                    <a:lumMod val="25000"/>
                    <a:lumOff val="75000"/>
                  </a:schemeClr>
                </a:solidFill>
              </a:rPr>
              <a:t>() accepts a Series of values</a:t>
            </a:r>
          </a:p>
          <a:p>
            <a:r>
              <a:rPr lang="en-US" dirty="0">
                <a:solidFill>
                  <a:schemeClr val="tx2">
                    <a:lumMod val="25000"/>
                    <a:lumOff val="75000"/>
                  </a:schemeClr>
                </a:solidFill>
              </a:rPr>
              <a:t># Per column: replace missing data with mean</a:t>
            </a:r>
          </a:p>
          <a:p>
            <a:r>
              <a:rPr lang="en-US" dirty="0" err="1">
                <a:solidFill>
                  <a:schemeClr val="accent1"/>
                </a:solidFill>
              </a:rPr>
              <a:t>df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fillna</a:t>
            </a:r>
            <a:r>
              <a:rPr lang="en-US" dirty="0"/>
              <a:t>(</a:t>
            </a:r>
            <a:r>
              <a:rPr lang="en-US" dirty="0" err="1">
                <a:solidFill>
                  <a:schemeClr val="accent1"/>
                </a:solidFill>
              </a:rPr>
              <a:t>df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mean</a:t>
            </a:r>
            <a:r>
              <a:rPr lang="en-US" dirty="0"/>
              <a:t>())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74316F10-0DC3-4EC8-9A82-FB82C70E8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Filling Missing Values </a:t>
            </a:r>
          </a:p>
        </p:txBody>
      </p:sp>
    </p:spTree>
    <p:extLst>
      <p:ext uri="{BB962C8B-B14F-4D97-AF65-F5344CB8AC3E}">
        <p14:creationId xmlns:p14="http://schemas.microsoft.com/office/powerpoint/2010/main" val="1537259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1">
            <a:extLst>
              <a:ext uri="{FF2B5EF4-FFF2-40B4-BE49-F238E27FC236}">
                <a16:creationId xmlns:a16="http://schemas.microsoft.com/office/drawing/2014/main" id="{E90E39D2-55B9-4345-BBE0-E669DDFEAFD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# Fill missing values with previous value</a:t>
            </a:r>
          </a:p>
          <a:p>
            <a:r>
              <a:rPr lang="en-US" dirty="0" err="1">
                <a:solidFill>
                  <a:schemeClr val="accent1"/>
                </a:solidFill>
              </a:rPr>
              <a:t>df</a:t>
            </a:r>
            <a:r>
              <a:rPr lang="en-US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.</a:t>
            </a:r>
            <a:r>
              <a:rPr lang="en-US" dirty="0" err="1">
                <a:solidFill>
                  <a:schemeClr val="accent2"/>
                </a:solidFill>
              </a:rPr>
              <a:t>fillna</a:t>
            </a: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(</a:t>
            </a:r>
            <a:r>
              <a:rPr lang="en-US" dirty="0">
                <a:solidFill>
                  <a:schemeClr val="accent6"/>
                </a:solidFill>
              </a:rPr>
              <a:t>method</a:t>
            </a: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=</a:t>
            </a:r>
            <a:r>
              <a:rPr lang="en-US" dirty="0">
                <a:solidFill>
                  <a:schemeClr val="accent5"/>
                </a:solidFill>
              </a:rPr>
              <a:t>‘</a:t>
            </a:r>
            <a:r>
              <a:rPr lang="en-US" dirty="0" err="1">
                <a:solidFill>
                  <a:schemeClr val="accent5"/>
                </a:solidFill>
              </a:rPr>
              <a:t>ffill</a:t>
            </a:r>
            <a:r>
              <a:rPr lang="en-US" dirty="0">
                <a:solidFill>
                  <a:schemeClr val="accent5"/>
                </a:solidFill>
              </a:rPr>
              <a:t>’</a:t>
            </a: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) </a:t>
            </a:r>
          </a:p>
          <a:p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# Use </a:t>
            </a:r>
            <a:r>
              <a:rPr lang="en-US" dirty="0">
                <a:solidFill>
                  <a:schemeClr val="accent5"/>
                </a:solidFill>
              </a:rPr>
              <a:t>‘</a:t>
            </a:r>
            <a:r>
              <a:rPr lang="en-US" dirty="0" err="1">
                <a:solidFill>
                  <a:schemeClr val="accent5"/>
                </a:solidFill>
              </a:rPr>
              <a:t>bfill</a:t>
            </a:r>
            <a:r>
              <a:rPr lang="en-US" dirty="0">
                <a:solidFill>
                  <a:schemeClr val="accent5"/>
                </a:solidFill>
              </a:rPr>
              <a:t>’</a:t>
            </a: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to fill backwards</a:t>
            </a:r>
          </a:p>
          <a:p>
            <a:endParaRPr 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# </a:t>
            </a:r>
            <a:r>
              <a:rPr lang="en-US" dirty="0" err="1">
                <a:solidFill>
                  <a:schemeClr val="accent2"/>
                </a:solidFill>
              </a:rPr>
              <a:t>fillna</a:t>
            </a: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() also accepts options </a:t>
            </a:r>
            <a:r>
              <a:rPr lang="en-US" dirty="0" err="1">
                <a:solidFill>
                  <a:schemeClr val="accent4"/>
                </a:solidFill>
              </a:rPr>
              <a:t>inplace</a:t>
            </a: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and </a:t>
            </a:r>
            <a:r>
              <a:rPr lang="en-US" dirty="0">
                <a:solidFill>
                  <a:schemeClr val="accent4"/>
                </a:solidFill>
              </a:rPr>
              <a:t>columns</a:t>
            </a:r>
          </a:p>
          <a:p>
            <a:endParaRPr 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# For advanced interpolations use </a:t>
            </a:r>
            <a:r>
              <a:rPr lang="en-US" dirty="0" err="1">
                <a:solidFill>
                  <a:schemeClr val="accent1"/>
                </a:solidFill>
              </a:rPr>
              <a:t>df</a:t>
            </a:r>
            <a:r>
              <a:rPr lang="en-US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.</a:t>
            </a:r>
            <a:r>
              <a:rPr lang="en-US" dirty="0" err="1">
                <a:solidFill>
                  <a:schemeClr val="accent2"/>
                </a:solidFill>
              </a:rPr>
              <a:t>interpolate</a:t>
            </a: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()</a:t>
            </a:r>
          </a:p>
          <a:p>
            <a:endParaRPr 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A770D96D-D8A9-4346-B183-75563509D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Interpolation</a:t>
            </a:r>
          </a:p>
        </p:txBody>
      </p:sp>
    </p:spTree>
    <p:extLst>
      <p:ext uri="{BB962C8B-B14F-4D97-AF65-F5344CB8AC3E}">
        <p14:creationId xmlns:p14="http://schemas.microsoft.com/office/powerpoint/2010/main" val="313978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1">
            <a:extLst>
              <a:ext uri="{FF2B5EF4-FFF2-40B4-BE49-F238E27FC236}">
                <a16:creationId xmlns:a16="http://schemas.microsoft.com/office/drawing/2014/main" id="{161FDB2D-F224-4920-BF64-E4E16E719A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#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duplicated()</a:t>
            </a:r>
            <a:r>
              <a:rPr lang="en-US" dirty="0">
                <a:solidFill>
                  <a:schemeClr val="bg2"/>
                </a:solidFill>
              </a:rPr>
              <a:t> returns a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Series</a:t>
            </a:r>
            <a:r>
              <a:rPr lang="en-US" dirty="0">
                <a:solidFill>
                  <a:schemeClr val="bg2"/>
                </a:solidFill>
              </a:rPr>
              <a:t> of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Booleans</a:t>
            </a:r>
          </a:p>
          <a:p>
            <a:r>
              <a:rPr lang="en-US" dirty="0">
                <a:solidFill>
                  <a:schemeClr val="bg2"/>
                </a:solidFill>
              </a:rPr>
              <a:t># which is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True</a:t>
            </a:r>
            <a:r>
              <a:rPr lang="en-US" dirty="0">
                <a:solidFill>
                  <a:schemeClr val="bg2"/>
                </a:solidFill>
              </a:rPr>
              <a:t> whenever a row is a duplicate</a:t>
            </a:r>
          </a:p>
          <a:p>
            <a:r>
              <a:rPr lang="en-US" dirty="0" err="1">
                <a:solidFill>
                  <a:schemeClr val="accent1"/>
                </a:solidFill>
              </a:rPr>
              <a:t>df</a:t>
            </a:r>
            <a:r>
              <a:rPr lang="en-US" dirty="0"/>
              <a:t>[</a:t>
            </a:r>
            <a:r>
              <a:rPr lang="en-US" dirty="0" err="1">
                <a:solidFill>
                  <a:schemeClr val="accent1"/>
                </a:solidFill>
              </a:rPr>
              <a:t>df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accent2"/>
                </a:solidFill>
              </a:rPr>
              <a:t>duplicated</a:t>
            </a:r>
            <a:r>
              <a:rPr lang="en-US" dirty="0"/>
              <a:t>()]  </a:t>
            </a:r>
            <a:r>
              <a:rPr lang="en-US" dirty="0">
                <a:solidFill>
                  <a:schemeClr val="bg2"/>
                </a:solidFill>
              </a:rPr>
              <a:t># shows all duplicates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# removing all duplicates</a:t>
            </a:r>
          </a:p>
          <a:p>
            <a:r>
              <a:rPr lang="en-US" dirty="0" err="1">
                <a:solidFill>
                  <a:schemeClr val="accent1"/>
                </a:solidFill>
              </a:rPr>
              <a:t>df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accent2"/>
                </a:solidFill>
              </a:rPr>
              <a:t>drop_duplicates</a:t>
            </a:r>
            <a:r>
              <a:rPr lang="en-US" dirty="0"/>
              <a:t>()</a:t>
            </a:r>
          </a:p>
          <a:p>
            <a:r>
              <a:rPr lang="en-US" dirty="0">
                <a:solidFill>
                  <a:schemeClr val="bg2"/>
                </a:solidFill>
              </a:rPr>
              <a:t># 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unique()</a:t>
            </a:r>
            <a:r>
              <a:rPr lang="en-US" dirty="0">
                <a:solidFill>
                  <a:schemeClr val="bg2"/>
                </a:solidFill>
              </a:rPr>
              <a:t> does the same but returns a 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numpy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array</a:t>
            </a:r>
          </a:p>
          <a:p>
            <a:r>
              <a:rPr lang="en-US" dirty="0" err="1">
                <a:solidFill>
                  <a:schemeClr val="accent1"/>
                </a:solidFill>
              </a:rPr>
              <a:t>df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accent2"/>
                </a:solidFill>
              </a:rPr>
              <a:t>unique</a:t>
            </a:r>
            <a:r>
              <a:rPr lang="en-US" dirty="0"/>
              <a:t>()   </a:t>
            </a:r>
            <a:r>
              <a:rPr lang="en-US" dirty="0">
                <a:solidFill>
                  <a:schemeClr val="bg2"/>
                </a:solidFill>
              </a:rPr>
              <a:t># you usually don’t want this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DC875262-39FE-4CD4-9A58-135161392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Removing Duplicates</a:t>
            </a:r>
          </a:p>
        </p:txBody>
      </p:sp>
    </p:spTree>
    <p:extLst>
      <p:ext uri="{BB962C8B-B14F-4D97-AF65-F5344CB8AC3E}">
        <p14:creationId xmlns:p14="http://schemas.microsoft.com/office/powerpoint/2010/main" val="2280204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1">
            <a:extLst>
              <a:ext uri="{FF2B5EF4-FFF2-40B4-BE49-F238E27FC236}">
                <a16:creationId xmlns:a16="http://schemas.microsoft.com/office/drawing/2014/main" id="{EF3FA38D-EE1B-4BF5-A4E7-16C96B5AA6D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# We can use the </a:t>
            </a:r>
            <a:r>
              <a:rPr lang="en-US" dirty="0" err="1">
                <a:solidFill>
                  <a:schemeClr val="accent2"/>
                </a:solidFill>
              </a:rPr>
              <a:t>astype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() function</a:t>
            </a: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# And pass it the type we want to convert to</a:t>
            </a:r>
          </a:p>
          <a:p>
            <a:r>
              <a:rPr lang="en-US" dirty="0" err="1">
                <a:solidFill>
                  <a:schemeClr val="accent1"/>
                </a:solidFill>
              </a:rPr>
              <a:t>df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[</a:t>
            </a:r>
            <a:r>
              <a:rPr lang="en-US" dirty="0">
                <a:solidFill>
                  <a:schemeClr val="accent5"/>
                </a:solidFill>
              </a:rPr>
              <a:t>‘</a:t>
            </a:r>
            <a:r>
              <a:rPr lang="en-US" dirty="0" err="1">
                <a:solidFill>
                  <a:schemeClr val="accent5"/>
                </a:solidFill>
              </a:rPr>
              <a:t>some_column</a:t>
            </a:r>
            <a:r>
              <a:rPr lang="en-US" dirty="0">
                <a:solidFill>
                  <a:schemeClr val="accent5"/>
                </a:solidFill>
              </a:rPr>
              <a:t>’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].</a:t>
            </a:r>
            <a:r>
              <a:rPr lang="en-US" dirty="0" err="1">
                <a:solidFill>
                  <a:schemeClr val="accent2"/>
                </a:solidFill>
              </a:rPr>
              <a:t>astype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(</a:t>
            </a:r>
            <a:r>
              <a:rPr lang="en-US" dirty="0" err="1">
                <a:solidFill>
                  <a:schemeClr val="accent5"/>
                </a:solidFill>
              </a:rPr>
              <a:t>int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)</a:t>
            </a:r>
          </a:p>
          <a:p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# Or pass a </a:t>
            </a:r>
            <a:r>
              <a:rPr lang="en-US" dirty="0" err="1">
                <a:solidFill>
                  <a:schemeClr val="accent6"/>
                </a:solidFill>
              </a:rPr>
              <a:t>dict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with a type per column</a:t>
            </a:r>
          </a:p>
          <a:p>
            <a:r>
              <a:rPr lang="en-US" dirty="0" err="1">
                <a:solidFill>
                  <a:schemeClr val="accent1"/>
                </a:solidFill>
              </a:rPr>
              <a:t>df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.</a:t>
            </a:r>
            <a:r>
              <a:rPr lang="en-US" dirty="0" err="1">
                <a:solidFill>
                  <a:schemeClr val="accent2"/>
                </a:solidFill>
              </a:rPr>
              <a:t>astype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({</a:t>
            </a:r>
            <a:r>
              <a:rPr lang="en-US" dirty="0">
                <a:solidFill>
                  <a:schemeClr val="accent5"/>
                </a:solidFill>
              </a:rPr>
              <a:t>‘name’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en-US" dirty="0" err="1">
                <a:solidFill>
                  <a:schemeClr val="accent6"/>
                </a:solidFill>
              </a:rPr>
              <a:t>str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en-US" dirty="0">
                <a:solidFill>
                  <a:schemeClr val="accent5"/>
                </a:solidFill>
              </a:rPr>
              <a:t>‘age’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en-US" dirty="0" err="1">
                <a:solidFill>
                  <a:schemeClr val="accent6"/>
                </a:solidFill>
              </a:rPr>
              <a:t>int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})</a:t>
            </a: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# Note: All values have to fit into the new data type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F08DB641-400F-4227-9DD0-52B9A55C6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types</a:t>
            </a:r>
          </a:p>
        </p:txBody>
      </p:sp>
    </p:spTree>
    <p:extLst>
      <p:ext uri="{BB962C8B-B14F-4D97-AF65-F5344CB8AC3E}">
        <p14:creationId xmlns:p14="http://schemas.microsoft.com/office/powerpoint/2010/main" val="2076307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D7C0AE50-7FA3-4A73-8F65-97682C29BE8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217330" y="4088336"/>
            <a:ext cx="5257800" cy="2181273"/>
          </a:xfrm>
        </p:spPr>
        <p:txBody>
          <a:bodyPr>
            <a:normAutofit/>
          </a:bodyPr>
          <a:lstStyle/>
          <a:p>
            <a:r>
              <a:rPr lang="en-US" dirty="0"/>
              <a:t>Others:</a:t>
            </a:r>
          </a:p>
          <a:p>
            <a:r>
              <a:rPr lang="en-US" dirty="0">
                <a:solidFill>
                  <a:schemeClr val="accent4"/>
                </a:solidFill>
              </a:rPr>
              <a:t>bool</a:t>
            </a:r>
            <a:r>
              <a:rPr lang="en-US" dirty="0"/>
              <a:t>/</a:t>
            </a:r>
            <a:r>
              <a:rPr lang="en-US" dirty="0" err="1">
                <a:solidFill>
                  <a:schemeClr val="accent6"/>
                </a:solidFill>
              </a:rPr>
              <a:t>np.bool</a:t>
            </a:r>
            <a:endParaRPr lang="en-US" dirty="0">
              <a:solidFill>
                <a:schemeClr val="accent6"/>
              </a:solidFill>
            </a:endParaRPr>
          </a:p>
          <a:p>
            <a:r>
              <a:rPr lang="en-US" dirty="0">
                <a:solidFill>
                  <a:schemeClr val="accent4"/>
                </a:solidFill>
              </a:rPr>
              <a:t>complex</a:t>
            </a:r>
            <a:r>
              <a:rPr lang="en-US" dirty="0"/>
              <a:t>/</a:t>
            </a:r>
            <a:r>
              <a:rPr lang="en-US" dirty="0">
                <a:solidFill>
                  <a:schemeClr val="accent6"/>
                </a:solidFill>
              </a:rPr>
              <a:t>np.complex64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213344E-742D-4463-9041-A021648A7B8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01336" y="4088336"/>
            <a:ext cx="5257800" cy="2181273"/>
          </a:xfrm>
        </p:spPr>
        <p:txBody>
          <a:bodyPr>
            <a:normAutofit/>
          </a:bodyPr>
          <a:lstStyle/>
          <a:p>
            <a:r>
              <a:rPr lang="en-US" dirty="0"/>
              <a:t>Integers (</a:t>
            </a:r>
            <a:r>
              <a:rPr lang="en-US" dirty="0">
                <a:solidFill>
                  <a:schemeClr val="accent2"/>
                </a:solidFill>
              </a:rPr>
              <a:t>non-nullable</a:t>
            </a:r>
            <a:r>
              <a:rPr lang="en-US" dirty="0"/>
              <a:t>)</a:t>
            </a:r>
          </a:p>
          <a:p>
            <a:r>
              <a:rPr lang="en-US" dirty="0"/>
              <a:t>Python: </a:t>
            </a:r>
            <a:r>
              <a:rPr lang="en-US" dirty="0" err="1">
                <a:solidFill>
                  <a:schemeClr val="accent4"/>
                </a:solidFill>
              </a:rPr>
              <a:t>int</a:t>
            </a:r>
            <a:endParaRPr lang="en-US" dirty="0">
              <a:solidFill>
                <a:schemeClr val="accent4"/>
              </a:solidFill>
            </a:endParaRPr>
          </a:p>
          <a:p>
            <a:r>
              <a:rPr lang="en-US" dirty="0" err="1"/>
              <a:t>Numpy</a:t>
            </a:r>
            <a:r>
              <a:rPr lang="en-US" dirty="0"/>
              <a:t>: </a:t>
            </a:r>
            <a:r>
              <a:rPr lang="en-US" dirty="0">
                <a:solidFill>
                  <a:schemeClr val="accent6"/>
                </a:solidFill>
              </a:rPr>
              <a:t>np.int64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5F298E61-FA75-46A9-85C0-124396F2EF9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17330" y="1690256"/>
            <a:ext cx="5257800" cy="2122164"/>
          </a:xfrm>
        </p:spPr>
        <p:txBody>
          <a:bodyPr>
            <a:normAutofit/>
          </a:bodyPr>
          <a:lstStyle/>
          <a:p>
            <a:r>
              <a:rPr lang="en-US" dirty="0"/>
              <a:t>Floats (</a:t>
            </a:r>
            <a:r>
              <a:rPr lang="en-US" dirty="0">
                <a:solidFill>
                  <a:schemeClr val="accent2"/>
                </a:solidFill>
              </a:rPr>
              <a:t>nullable</a:t>
            </a:r>
            <a:r>
              <a:rPr lang="en-US" dirty="0"/>
              <a:t>)</a:t>
            </a:r>
          </a:p>
          <a:p>
            <a:r>
              <a:rPr lang="en-US" dirty="0"/>
              <a:t>Python: </a:t>
            </a:r>
            <a:r>
              <a:rPr lang="en-US" dirty="0">
                <a:solidFill>
                  <a:schemeClr val="accent4"/>
                </a:solidFill>
              </a:rPr>
              <a:t>float</a:t>
            </a:r>
          </a:p>
          <a:p>
            <a:r>
              <a:rPr lang="en-US" dirty="0" err="1"/>
              <a:t>Numpy</a:t>
            </a:r>
            <a:r>
              <a:rPr lang="en-US" dirty="0"/>
              <a:t>: </a:t>
            </a:r>
            <a:r>
              <a:rPr lang="en-US" dirty="0">
                <a:solidFill>
                  <a:schemeClr val="accent6"/>
                </a:solidFill>
              </a:rPr>
              <a:t>np.float64</a:t>
            </a:r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D023F4FD-7F88-426E-A464-FF6A5D62C262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01336" y="1690256"/>
            <a:ext cx="5257800" cy="2122164"/>
          </a:xfrm>
        </p:spPr>
        <p:txBody>
          <a:bodyPr>
            <a:normAutofit/>
          </a:bodyPr>
          <a:lstStyle/>
          <a:p>
            <a:r>
              <a:rPr lang="en-US" dirty="0"/>
              <a:t>Strings (</a:t>
            </a:r>
            <a:r>
              <a:rPr lang="en-US" dirty="0">
                <a:solidFill>
                  <a:schemeClr val="accent2"/>
                </a:solidFill>
              </a:rPr>
              <a:t>nullable</a:t>
            </a:r>
            <a:r>
              <a:rPr lang="en-US" dirty="0"/>
              <a:t>)</a:t>
            </a:r>
          </a:p>
          <a:p>
            <a:r>
              <a:rPr lang="en-US" dirty="0"/>
              <a:t>Python: </a:t>
            </a:r>
            <a:r>
              <a:rPr lang="en-US" dirty="0" err="1">
                <a:solidFill>
                  <a:schemeClr val="accent4"/>
                </a:solidFill>
              </a:rPr>
              <a:t>str</a:t>
            </a:r>
            <a:endParaRPr lang="en-US" dirty="0">
              <a:solidFill>
                <a:schemeClr val="accent4"/>
              </a:solidFill>
            </a:endParaRPr>
          </a:p>
          <a:p>
            <a:r>
              <a:rPr lang="en-US" dirty="0" err="1"/>
              <a:t>Numpy</a:t>
            </a:r>
            <a:r>
              <a:rPr lang="en-US" dirty="0"/>
              <a:t>: </a:t>
            </a:r>
            <a:r>
              <a:rPr lang="en-US" dirty="0" err="1">
                <a:solidFill>
                  <a:schemeClr val="accent6"/>
                </a:solidFill>
              </a:rPr>
              <a:t>np.object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CB6E8AED-E2E4-405F-9EB8-8C56D09E0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</p:spTree>
    <p:extLst>
      <p:ext uri="{BB962C8B-B14F-4D97-AF65-F5344CB8AC3E}">
        <p14:creationId xmlns:p14="http://schemas.microsoft.com/office/powerpoint/2010/main" val="1632497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  <p:bldP spid="3" grpId="0" build="p" animBg="1"/>
      <p:bldP spid="4" grpId="0" build="p" animBg="1"/>
      <p:bldP spid="5" grpId="0" build="p" animBg="1"/>
    </p:bldLst>
  </p:timing>
</p:sld>
</file>

<file path=ppt/theme/theme1.xml><?xml version="1.0" encoding="utf-8"?>
<a:theme xmlns:a="http://schemas.openxmlformats.org/drawingml/2006/main" name="Pluralsight default theme">
  <a:themeElements>
    <a:clrScheme name="Pluralsight November 2015">
      <a:dk1>
        <a:srgbClr val="404040"/>
      </a:dk1>
      <a:lt1>
        <a:srgbClr val="FFFFFF"/>
      </a:lt1>
      <a:dk2>
        <a:srgbClr val="303030"/>
      </a:dk2>
      <a:lt2>
        <a:srgbClr val="E5E5E5"/>
      </a:lt2>
      <a:accent1>
        <a:srgbClr val="F05A28"/>
      </a:accent1>
      <a:accent2>
        <a:srgbClr val="2A9FBC"/>
      </a:accent2>
      <a:accent3>
        <a:srgbClr val="2D2D2D"/>
      </a:accent3>
      <a:accent4>
        <a:srgbClr val="A62E5C"/>
      </a:accent4>
      <a:accent5>
        <a:srgbClr val="9BC850"/>
      </a:accent5>
      <a:accent6>
        <a:srgbClr val="675BA7"/>
      </a:accent6>
      <a:hlink>
        <a:srgbClr val="2A9FBC"/>
      </a:hlink>
      <a:folHlink>
        <a:srgbClr val="A62E5C"/>
      </a:folHlink>
    </a:clrScheme>
    <a:fontScheme name="Pluralsight November 2015">
      <a:majorFont>
        <a:latin typeface="Gotham Light"/>
        <a:ea typeface=""/>
        <a:cs typeface=""/>
      </a:majorFont>
      <a:minorFont>
        <a:latin typeface="Gotham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lIns="182880" tIns="182880" rIns="182880" bIns="182880" rtlCol="0" anchor="ctr"/>
      <a:lstStyle>
        <a:defPPr algn="ctr">
          <a:spcBef>
            <a:spcPts val="600"/>
          </a:spcBef>
          <a:defRPr sz="2000" dirty="0" smtClean="0">
            <a:solidFill>
              <a:schemeClr val="bg1"/>
            </a:solidFill>
          </a:defRPr>
        </a:defPPr>
      </a:lstStyle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spDef>
    <a:lnDef>
      <a:spPr>
        <a:ln>
          <a:solidFill>
            <a:schemeClr val="accent1"/>
          </a:solidFill>
          <a:headEnd type="none"/>
          <a:tailEnd type="none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2 POWERPOINT TEMPLATE.potx" id="{E681CC47-891F-4388-8046-5FD72EABE3C8}" vid="{3442E7BA-FFF6-4FD3-AC97-F9B74B92FC5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Pluralsight_PowerPoint_Template_and_Icons_May_2017</Template>
  <TotalTime>5542</TotalTime>
  <Words>571</Words>
  <Application>Microsoft Macintosh PowerPoint</Application>
  <PresentationFormat>Widescreen</PresentationFormat>
  <Paragraphs>90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4" baseType="lpstr">
      <vt:lpstr>Calibri</vt:lpstr>
      <vt:lpstr>Consolas</vt:lpstr>
      <vt:lpstr>Gotham Book</vt:lpstr>
      <vt:lpstr>Gotham Light</vt:lpstr>
      <vt:lpstr>Gotham Medium</vt:lpstr>
      <vt:lpstr>Lucida Grande</vt:lpstr>
      <vt:lpstr>Montserrat</vt:lpstr>
      <vt:lpstr>Myriad Pro</vt:lpstr>
      <vt:lpstr>Myriad Pro Light</vt:lpstr>
      <vt:lpstr>Roboto Mono</vt:lpstr>
      <vt:lpstr>Wingdings</vt:lpstr>
      <vt:lpstr>Wingdings 3</vt:lpstr>
      <vt:lpstr>Pluralsight default theme</vt:lpstr>
      <vt:lpstr>Cleaning Data</vt:lpstr>
      <vt:lpstr>PowerPoint Presentation</vt:lpstr>
      <vt:lpstr>Detecting Missing Data</vt:lpstr>
      <vt:lpstr>Removing Missing Values</vt:lpstr>
      <vt:lpstr>Filling Missing Values </vt:lpstr>
      <vt:lpstr>Interpolation</vt:lpstr>
      <vt:lpstr>Removing Duplicates</vt:lpstr>
      <vt:lpstr>Converting types</vt:lpstr>
      <vt:lpstr>Data Types</vt:lpstr>
      <vt:lpstr>Fixing Indices</vt:lpstr>
      <vt:lpstr>Rename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R Ekker</dc:creator>
  <cp:lastModifiedBy>R Ekker</cp:lastModifiedBy>
  <cp:revision>68</cp:revision>
  <dcterms:created xsi:type="dcterms:W3CDTF">2017-11-27T15:45:23Z</dcterms:created>
  <dcterms:modified xsi:type="dcterms:W3CDTF">2020-08-14T06:56:25Z</dcterms:modified>
</cp:coreProperties>
</file>