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2" r:id="rId3"/>
    <p:sldId id="373" r:id="rId4"/>
    <p:sldId id="337" r:id="rId5"/>
    <p:sldId id="367" r:id="rId6"/>
    <p:sldId id="343" r:id="rId7"/>
    <p:sldId id="339" r:id="rId8"/>
    <p:sldId id="368" r:id="rId9"/>
    <p:sldId id="369" r:id="rId10"/>
    <p:sldId id="374" r:id="rId11"/>
    <p:sldId id="371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856"/>
  </p:normalViewPr>
  <p:slideViewPr>
    <p:cSldViewPr snapToGrid="0">
      <p:cViewPr varScale="1">
        <p:scale>
          <a:sx n="154" d="100"/>
          <a:sy n="154" d="100"/>
        </p:scale>
        <p:origin x="252" y="17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38075" y="5649116"/>
            <a:ext cx="6038989" cy="29115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Python Style Guidelines:</a:t>
            </a:r>
            <a:br>
              <a:rPr lang="en-US" dirty="0"/>
            </a:br>
            <a:r>
              <a:rPr lang="en-US" dirty="0"/>
              <a:t>Pep8 and </a:t>
            </a:r>
            <a:r>
              <a:rPr lang="en-US" dirty="0" err="1"/>
              <a:t>Pylint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3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Docstrings for all public modules, functions, classes and methods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67" y="2616154"/>
            <a:ext cx="1614812" cy="2040030"/>
          </a:xfrm>
        </p:spPr>
      </p:pic>
    </p:spTree>
    <p:extLst>
      <p:ext uri="{BB962C8B-B14F-4D97-AF65-F5344CB8AC3E}">
        <p14:creationId xmlns:p14="http://schemas.microsoft.com/office/powerpoint/2010/main" val="296833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  <a:p>
            <a:pPr lvl="1"/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 err="1"/>
              <a:t>pycodestyle</a:t>
            </a:r>
            <a:endParaRPr lang="en-US" dirty="0"/>
          </a:p>
          <a:p>
            <a:pPr lvl="1"/>
            <a:r>
              <a:rPr lang="en-US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13364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E49E21C-1A8B-4C12-8AB8-9614F0623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PEP8: Python style guidelines</a:t>
            </a:r>
          </a:p>
          <a:p>
            <a:r>
              <a:rPr lang="en-US" dirty="0"/>
              <a:t>What is a PEP?</a:t>
            </a:r>
          </a:p>
          <a:p>
            <a:r>
              <a:rPr lang="en-US" dirty="0"/>
              <a:t>Overview of PEP8</a:t>
            </a:r>
          </a:p>
          <a:p>
            <a:r>
              <a:rPr lang="en-US" dirty="0"/>
              <a:t>Applying rules to your code</a:t>
            </a:r>
          </a:p>
          <a:p>
            <a:r>
              <a:rPr lang="en-US" dirty="0"/>
              <a:t>Tools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693D4-BDF7-4FFC-8433-9B603440E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6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691087" cy="5990425"/>
          </a:xfrm>
        </p:spPr>
        <p:txBody>
          <a:bodyPr/>
          <a:lstStyle/>
          <a:p>
            <a:r>
              <a:rPr lang="en-US" dirty="0"/>
              <a:t>PEP8: Python style guidelines</a:t>
            </a:r>
          </a:p>
          <a:p>
            <a:r>
              <a:rPr lang="en-US" dirty="0"/>
              <a:t>What is a PEP?</a:t>
            </a:r>
          </a:p>
          <a:p>
            <a:r>
              <a:rPr lang="en-US" dirty="0"/>
              <a:t>Overview of PEP8</a:t>
            </a:r>
          </a:p>
          <a:p>
            <a:r>
              <a:rPr lang="en-US" dirty="0"/>
              <a:t>Applying rules to your code</a:t>
            </a:r>
          </a:p>
          <a:p>
            <a:r>
              <a:rPr lang="en-US" dirty="0"/>
              <a:t>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125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868E594-007C-4337-AFCF-3F7212ED8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design document providing information to the python community or describing a new feature for python or its processes or environment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B3DEF9-893C-4300-8259-8AA29C3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Enhancement Proposal (PEP)</a:t>
            </a:r>
          </a:p>
        </p:txBody>
      </p:sp>
    </p:spTree>
    <p:extLst>
      <p:ext uri="{BB962C8B-B14F-4D97-AF65-F5344CB8AC3E}">
        <p14:creationId xmlns:p14="http://schemas.microsoft.com/office/powerpoint/2010/main" val="34097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9FE587-C61D-4F32-B2D3-C8C2F9B4229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accent6"/>
                </a:solidFill>
              </a:rPr>
              <a:t>If you get it wrong</a:t>
            </a:r>
          </a:p>
          <a:p>
            <a:r>
              <a:rPr lang="en-US" sz="2600" dirty="0">
                <a:solidFill>
                  <a:srgbClr val="404040"/>
                </a:solidFill>
              </a:rPr>
              <a:t>Your tools will help you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E9A12E-C43A-42CD-ADC2-A0961D5023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sz="2700" dirty="0">
                <a:solidFill>
                  <a:schemeClr val="accent4"/>
                </a:solidFill>
              </a:rPr>
              <a:t>Naming</a:t>
            </a:r>
          </a:p>
          <a:p>
            <a:pPr lvl="0"/>
            <a:r>
              <a:rPr lang="en-US" dirty="0">
                <a:solidFill>
                  <a:srgbClr val="404040"/>
                </a:solidFill>
              </a:rPr>
              <a:t>Classes, functions, variables, …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6714A2-FEA2-4712-8F00-38E23BB140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Whitespace/punctuation</a:t>
            </a:r>
          </a:p>
          <a:p>
            <a:r>
              <a:rPr lang="en-US" dirty="0"/>
              <a:t>Indentation, quotes, operators, …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551E76-DB1F-40AD-B387-C6D42C4AA8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Formatting</a:t>
            </a:r>
          </a:p>
          <a:p>
            <a:r>
              <a:rPr lang="en-US" dirty="0"/>
              <a:t>Lay-out of code and comments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5FD750B-0243-4380-940E-103468A4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PEP8: Coding Style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9E26233B-00C6-4472-9AB1-22A246A8F69F}"/>
              </a:ext>
            </a:extLst>
          </p:cNvPr>
          <p:cNvSpPr txBox="1">
            <a:spLocks/>
          </p:cNvSpPr>
          <p:nvPr/>
        </p:nvSpPr>
        <p:spPr>
          <a:xfrm>
            <a:off x="569650" y="1480496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  <a:latin typeface="Gotham Medium"/>
              </a:rPr>
              <a:t>It’s about style, not about program correctness</a:t>
            </a:r>
          </a:p>
        </p:txBody>
      </p:sp>
    </p:spTree>
    <p:extLst>
      <p:ext uri="{BB962C8B-B14F-4D97-AF65-F5344CB8AC3E}">
        <p14:creationId xmlns:p14="http://schemas.microsoft.com/office/powerpoint/2010/main" val="12841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B585-04E7-4E9E-B5EE-631211BF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 Foolish Consistency is the Hobgoblin of Little Minds”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7F8A7A-5AF3-4BB9-B4D0-2C206E1B6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Ralph Waldo Emerson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128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5BD5EA-8276-4489-8AFD-0E337923E3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Reading PEP8</a:t>
            </a:r>
          </a:p>
          <a:p>
            <a:r>
              <a:rPr lang="en-US" dirty="0"/>
              <a:t>Applying the rules to your code</a:t>
            </a:r>
          </a:p>
        </p:txBody>
      </p:sp>
    </p:spTree>
    <p:extLst>
      <p:ext uri="{BB962C8B-B14F-4D97-AF65-F5344CB8AC3E}">
        <p14:creationId xmlns:p14="http://schemas.microsoft.com/office/powerpoint/2010/main" val="1200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Lay-out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Indentation: 4 spaces per level</a:t>
            </a:r>
          </a:p>
          <a:p>
            <a:r>
              <a:rPr lang="en-GB" dirty="0">
                <a:solidFill>
                  <a:schemeClr val="accent6"/>
                </a:solidFill>
              </a:rPr>
              <a:t>Max. line length 79 characters</a:t>
            </a:r>
          </a:p>
          <a:p>
            <a:r>
              <a:rPr lang="en-GB" dirty="0">
                <a:solidFill>
                  <a:schemeClr val="accent6"/>
                </a:solidFill>
              </a:rPr>
              <a:t>2 lines between top-level functions and classes</a:t>
            </a:r>
          </a:p>
          <a:p>
            <a:r>
              <a:rPr lang="en-GB" dirty="0">
                <a:solidFill>
                  <a:schemeClr val="accent6"/>
                </a:solidFill>
              </a:rPr>
              <a:t>1 line between methods inside a class</a:t>
            </a:r>
          </a:p>
          <a:p>
            <a:r>
              <a:rPr lang="en-GB" dirty="0">
                <a:solidFill>
                  <a:schemeClr val="accent6"/>
                </a:solidFill>
              </a:rPr>
              <a:t>Use of spaces in expressions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481943"/>
            <a:ext cx="2095018" cy="2308452"/>
          </a:xfrm>
        </p:spPr>
      </p:pic>
    </p:spTree>
    <p:extLst>
      <p:ext uri="{BB962C8B-B14F-4D97-AF65-F5344CB8AC3E}">
        <p14:creationId xmlns:p14="http://schemas.microsoft.com/office/powerpoint/2010/main" val="346360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Imports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Should be on separate lines</a:t>
            </a:r>
          </a:p>
          <a:p>
            <a:r>
              <a:rPr lang="en-GB" dirty="0">
                <a:solidFill>
                  <a:schemeClr val="accent6"/>
                </a:solidFill>
              </a:rPr>
              <a:t>Three groups, separated by blank 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Standard library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Third-party libraries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Local application/library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4" y="2616154"/>
            <a:ext cx="2095018" cy="2040030"/>
          </a:xfrm>
        </p:spPr>
      </p:pic>
    </p:spTree>
    <p:extLst>
      <p:ext uri="{BB962C8B-B14F-4D97-AF65-F5344CB8AC3E}">
        <p14:creationId xmlns:p14="http://schemas.microsoft.com/office/powerpoint/2010/main" val="26122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Naming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Modules: short, lowercase names</a:t>
            </a:r>
          </a:p>
          <a:p>
            <a:r>
              <a:rPr lang="en-GB" dirty="0">
                <a:solidFill>
                  <a:schemeClr val="accent6"/>
                </a:solidFill>
              </a:rPr>
              <a:t>Classes: </a:t>
            </a:r>
            <a:r>
              <a:rPr lang="en-GB" dirty="0" err="1">
                <a:solidFill>
                  <a:schemeClr val="accent6"/>
                </a:solidFill>
              </a:rPr>
              <a:t>CapitalizedNaming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Functions: </a:t>
            </a:r>
            <a:r>
              <a:rPr lang="en-GB" dirty="0" err="1">
                <a:solidFill>
                  <a:schemeClr val="accent6"/>
                </a:solidFill>
              </a:rPr>
              <a:t>lowercase_with_underscores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Constants: ALL_CAPS</a:t>
            </a:r>
          </a:p>
          <a:p>
            <a:r>
              <a:rPr lang="en-GB" dirty="0">
                <a:solidFill>
                  <a:schemeClr val="accent6"/>
                </a:solidFill>
              </a:rPr>
              <a:t>Non-public names start with underscore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67" y="2794454"/>
            <a:ext cx="1614812" cy="1683430"/>
          </a:xfrm>
        </p:spPr>
      </p:pic>
    </p:spTree>
    <p:extLst>
      <p:ext uri="{BB962C8B-B14F-4D97-AF65-F5344CB8AC3E}">
        <p14:creationId xmlns:p14="http://schemas.microsoft.com/office/powerpoint/2010/main" val="313823715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49494</TotalTime>
  <Words>252</Words>
  <Application>Microsoft Office PowerPoint</Application>
  <PresentationFormat>Breedbeeld</PresentationFormat>
  <Paragraphs>55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5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Following Python Style Guidelines: Pep8 and Pylint</vt:lpstr>
      <vt:lpstr>PowerPoint-presentatie</vt:lpstr>
      <vt:lpstr>Python Enhancement Proposal (PEP)</vt:lpstr>
      <vt:lpstr>PEP8: Coding Style</vt:lpstr>
      <vt:lpstr>“A Foolish Consistency is the Hobgoblin of Little Minds”</vt:lpstr>
      <vt:lpstr>PowerPoint-presentatie</vt:lpstr>
      <vt:lpstr>Lay-out</vt:lpstr>
      <vt:lpstr>Imports</vt:lpstr>
      <vt:lpstr>Naming</vt:lpstr>
      <vt:lpstr>Documentation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238</cp:revision>
  <dcterms:created xsi:type="dcterms:W3CDTF">2018-11-28T13:00:30Z</dcterms:created>
  <dcterms:modified xsi:type="dcterms:W3CDTF">2019-05-02T21:53:07Z</dcterms:modified>
</cp:coreProperties>
</file>