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331" r:id="rId2"/>
    <p:sldId id="332" r:id="rId3"/>
    <p:sldId id="337" r:id="rId4"/>
    <p:sldId id="339" r:id="rId5"/>
    <p:sldId id="340" r:id="rId6"/>
    <p:sldId id="342" r:id="rId7"/>
    <p:sldId id="343" r:id="rId8"/>
    <p:sldId id="347" r:id="rId9"/>
    <p:sldId id="366" r:id="rId10"/>
    <p:sldId id="345" r:id="rId11"/>
    <p:sldId id="354" r:id="rId12"/>
    <p:sldId id="355" r:id="rId13"/>
    <p:sldId id="356" r:id="rId14"/>
    <p:sldId id="357" r:id="rId15"/>
    <p:sldId id="352" r:id="rId16"/>
    <p:sldId id="353" r:id="rId17"/>
    <p:sldId id="359" r:id="rId18"/>
    <p:sldId id="367" r:id="rId19"/>
    <p:sldId id="362" r:id="rId20"/>
    <p:sldId id="363" r:id="rId21"/>
    <p:sldId id="361" r:id="rId22"/>
    <p:sldId id="364" r:id="rId23"/>
    <p:sldId id="3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15B2A"/>
    <a:srgbClr val="A49DCA"/>
    <a:srgbClr val="000000"/>
    <a:srgbClr val="FFFFFF"/>
    <a:srgbClr val="675BA7"/>
    <a:srgbClr val="2A9FBC"/>
    <a:srgbClr val="A62E5C"/>
    <a:srgbClr val="9BC850"/>
    <a:srgbClr val="904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856"/>
  </p:normalViewPr>
  <p:slideViewPr>
    <p:cSldViewPr snapToGrid="0">
      <p:cViewPr varScale="1">
        <p:scale>
          <a:sx n="65" d="100"/>
          <a:sy n="65" d="100"/>
        </p:scale>
        <p:origin x="528" y="78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828799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1828799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1980410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799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258097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3258097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409708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3258097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4687395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4687395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39006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2772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70570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rcle Image Left | Title/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06660"/>
            <a:ext cx="6859483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0" i="0">
                <a:solidFill>
                  <a:schemeClr val="accent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spcBef>
                <a:spcPts val="600"/>
              </a:spcBef>
              <a:defRPr baseline="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267200" y="2071871"/>
            <a:ext cx="6859483" cy="833377"/>
          </a:xfrm>
        </p:spPr>
        <p:txBody>
          <a:bodyPr anchor="b">
            <a:normAutofit/>
          </a:bodyPr>
          <a:lstStyle>
            <a:lvl1pPr algn="l">
              <a:defRPr sz="3600" spc="-112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734252" y="2025855"/>
            <a:ext cx="2891818" cy="2891818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</p:spTree>
    <p:extLst>
      <p:ext uri="{BB962C8B-B14F-4D97-AF65-F5344CB8AC3E}">
        <p14:creationId xmlns:p14="http://schemas.microsoft.com/office/powerpoint/2010/main" val="206015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81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9" r:id="rId24"/>
    <p:sldLayoutId id="2147483678" r:id="rId25"/>
    <p:sldLayoutId id="2147483682" r:id="rId26"/>
    <p:sldLayoutId id="2147483672" r:id="rId27"/>
    <p:sldLayoutId id="2147483673" r:id="rId28"/>
    <p:sldLayoutId id="2147483674" r:id="rId29"/>
    <p:sldLayoutId id="2147483675" r:id="rId30"/>
    <p:sldLayoutId id="2147483676" r:id="rId3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org/" TargetMode="External"/><Relationship Id="rId2" Type="http://schemas.openxmlformats.org/officeDocument/2006/relationships/hyperlink" Target="https://brew.sh/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hyperlink" Target="http://pip-installer.org/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pip-installer.org/" TargetMode="Externa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838075" y="5649116"/>
            <a:ext cx="6038989" cy="291159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rjekker</a:t>
            </a:r>
            <a:r>
              <a:rPr lang="en-US" dirty="0"/>
              <a:t>    http://nl.linkedin.com/in/rjekker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Reindert</a:t>
            </a:r>
            <a:r>
              <a:rPr lang="en-US" dirty="0"/>
              <a:t>-Jan Ekker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25" y="4623383"/>
            <a:ext cx="1621734" cy="162763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Python Packages with pip</a:t>
            </a:r>
          </a:p>
        </p:txBody>
      </p:sp>
    </p:spTree>
    <p:extLst>
      <p:ext uri="{BB962C8B-B14F-4D97-AF65-F5344CB8AC3E}">
        <p14:creationId xmlns:p14="http://schemas.microsoft.com/office/powerpoint/2010/main" val="2398536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ED5BD5EA-8276-4489-8AFD-0E337923E3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81600" y="328230"/>
            <a:ext cx="6463307" cy="5990425"/>
          </a:xfrm>
        </p:spPr>
        <p:txBody>
          <a:bodyPr/>
          <a:lstStyle/>
          <a:p>
            <a:r>
              <a:rPr lang="en-US" dirty="0"/>
              <a:t>Windows</a:t>
            </a:r>
          </a:p>
          <a:p>
            <a:pPr lvl="1"/>
            <a:r>
              <a:rPr lang="en-US" dirty="0"/>
              <a:t>Configuring PATH</a:t>
            </a:r>
          </a:p>
          <a:p>
            <a:pPr lvl="1"/>
            <a:r>
              <a:rPr lang="en-US" dirty="0"/>
              <a:t>Run pip</a:t>
            </a:r>
          </a:p>
        </p:txBody>
      </p:sp>
    </p:spTree>
    <p:extLst>
      <p:ext uri="{BB962C8B-B14F-4D97-AF65-F5344CB8AC3E}">
        <p14:creationId xmlns:p14="http://schemas.microsoft.com/office/powerpoint/2010/main" val="392019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5B5698-4E02-4A1C-80AC-F670E3941C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2"/>
                </a:solidFill>
              </a:rPr>
              <a:t>Windows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No need to install pip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Configure your PATH</a:t>
            </a:r>
            <a:endParaRPr lang="en-US" dirty="0"/>
          </a:p>
          <a:p>
            <a:endParaRPr lang="en-US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38D947A7-4E18-4AC2-BD80-FCC11B8E66B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2998883"/>
            <a:ext cx="3773488" cy="1274572"/>
          </a:xfrm>
        </p:spPr>
      </p:pic>
    </p:spTree>
    <p:extLst>
      <p:ext uri="{BB962C8B-B14F-4D97-AF65-F5344CB8AC3E}">
        <p14:creationId xmlns:p14="http://schemas.microsoft.com/office/powerpoint/2010/main" val="1960005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5B5698-4E02-4A1C-80AC-F670E3941C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4"/>
                </a:solidFill>
              </a:rPr>
              <a:t>Mac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Don't use default Python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It's not meant for development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Install Python using Homebrew: </a:t>
            </a:r>
            <a:r>
              <a:rPr lang="en-US" dirty="0">
                <a:solidFill>
                  <a:schemeClr val="accent4"/>
                </a:solidFill>
                <a:hlinkClick r:id="rId2"/>
              </a:rPr>
              <a:t>https://brew.sh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Or download from </a:t>
            </a:r>
            <a:r>
              <a:rPr lang="en-US" dirty="0">
                <a:solidFill>
                  <a:schemeClr val="accent4"/>
                </a:solidFill>
                <a:hlinkClick r:id="rId3"/>
              </a:rPr>
              <a:t>https://python.org</a:t>
            </a:r>
            <a:endParaRPr lang="en-US" dirty="0">
              <a:solidFill>
                <a:schemeClr val="accent4"/>
              </a:solidFill>
            </a:endParaRPr>
          </a:p>
          <a:p>
            <a:endParaRPr lang="en-US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38D947A7-4E18-4AC2-BD80-FCC11B8E66B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2998883"/>
            <a:ext cx="3773488" cy="1274572"/>
          </a:xfrm>
        </p:spPr>
      </p:pic>
    </p:spTree>
    <p:extLst>
      <p:ext uri="{BB962C8B-B14F-4D97-AF65-F5344CB8AC3E}">
        <p14:creationId xmlns:p14="http://schemas.microsoft.com/office/powerpoint/2010/main" val="229556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5B5698-4E02-4A1C-80AC-F670E3941C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6"/>
                </a:solidFill>
              </a:rPr>
              <a:t>Linux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accent6"/>
                </a:solidFill>
              </a:rPr>
              <a:t>Comes with python (probably 2)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accent6"/>
                </a:solidFill>
              </a:rPr>
              <a:t>May need to install python 3 and/or pip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accent6"/>
                </a:solidFill>
              </a:rPr>
              <a:t>Use package manager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accent6"/>
                </a:solidFill>
              </a:rPr>
              <a:t>Might not install latest pip (but that's ok)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38D947A7-4E18-4AC2-BD80-FCC11B8E66B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2998883"/>
            <a:ext cx="3773488" cy="1274572"/>
          </a:xfrm>
        </p:spPr>
      </p:pic>
    </p:spTree>
    <p:extLst>
      <p:ext uri="{BB962C8B-B14F-4D97-AF65-F5344CB8AC3E}">
        <p14:creationId xmlns:p14="http://schemas.microsoft.com/office/powerpoint/2010/main" val="257464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ED5BD5EA-8276-4489-8AFD-0E337923E3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81600" y="328230"/>
            <a:ext cx="6463307" cy="5990425"/>
          </a:xfrm>
        </p:spPr>
        <p:txBody>
          <a:bodyPr/>
          <a:lstStyle/>
          <a:p>
            <a:r>
              <a:rPr lang="en-US" dirty="0"/>
              <a:t>Linux </a:t>
            </a:r>
          </a:p>
          <a:p>
            <a:pPr lvl="1"/>
            <a:r>
              <a:rPr lang="en-US" dirty="0"/>
              <a:t>Install pip</a:t>
            </a:r>
          </a:p>
          <a:p>
            <a:pPr lvl="1"/>
            <a:r>
              <a:rPr lang="en-US" dirty="0"/>
              <a:t>Run pip</a:t>
            </a:r>
          </a:p>
          <a:p>
            <a:pPr lvl="1"/>
            <a:r>
              <a:rPr lang="en-US" dirty="0"/>
              <a:t>Install pip for python3</a:t>
            </a:r>
          </a:p>
          <a:p>
            <a:pPr lvl="1"/>
            <a:r>
              <a:rPr lang="en-US" dirty="0"/>
              <a:t>Run that</a:t>
            </a:r>
          </a:p>
        </p:txBody>
      </p:sp>
    </p:spTree>
    <p:extLst>
      <p:ext uri="{BB962C8B-B14F-4D97-AF65-F5344CB8AC3E}">
        <p14:creationId xmlns:p14="http://schemas.microsoft.com/office/powerpoint/2010/main" val="344805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ED5BD5EA-8276-4489-8AFD-0E337923E3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81600" y="328230"/>
            <a:ext cx="6463307" cy="5990425"/>
          </a:xfrm>
        </p:spPr>
        <p:txBody>
          <a:bodyPr/>
          <a:lstStyle/>
          <a:p>
            <a:r>
              <a:rPr lang="en-US" dirty="0"/>
              <a:t>Managing packages with pip</a:t>
            </a:r>
          </a:p>
          <a:p>
            <a:pPr lvl="1"/>
            <a:r>
              <a:rPr lang="en-US" dirty="0"/>
              <a:t>Installing packages</a:t>
            </a:r>
          </a:p>
          <a:p>
            <a:pPr lvl="1"/>
            <a:r>
              <a:rPr lang="en-US" dirty="0"/>
              <a:t>Removing packages</a:t>
            </a:r>
          </a:p>
          <a:p>
            <a:pPr lvl="1"/>
            <a:r>
              <a:rPr lang="en-US" dirty="0"/>
              <a:t>Listing packages</a:t>
            </a:r>
          </a:p>
          <a:p>
            <a:pPr lvl="1"/>
            <a:r>
              <a:rPr lang="en-US" dirty="0"/>
              <a:t>Inspecting packages</a:t>
            </a:r>
          </a:p>
          <a:p>
            <a:pPr lvl="1"/>
            <a:r>
              <a:rPr lang="en-US" dirty="0"/>
              <a:t>Getting help</a:t>
            </a:r>
          </a:p>
          <a:p>
            <a:pPr lvl="1"/>
            <a:r>
              <a:rPr lang="en-US"/>
              <a:t>Searching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64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3112CFEA-CC4F-4F16-AD26-4AE7B13770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7200" y="3280229"/>
            <a:ext cx="7518400" cy="1451562"/>
          </a:xfrm>
        </p:spPr>
        <p:txBody>
          <a:bodyPr>
            <a:normAutofit/>
          </a:bodyPr>
          <a:lstStyle/>
          <a:p>
            <a:r>
              <a:rPr lang="en-US" sz="2800" dirty="0"/>
              <a:t>Always work inside a virtual environment</a:t>
            </a:r>
          </a:p>
          <a:p>
            <a:r>
              <a:rPr lang="en-US" sz="2800" dirty="0"/>
              <a:t>Don't use pip with </a:t>
            </a:r>
            <a:r>
              <a:rPr lang="en-US" sz="28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sudo</a:t>
            </a:r>
            <a:endParaRPr lang="en-US" sz="2800" dirty="0">
              <a:solidFill>
                <a:schemeClr val="accent2"/>
              </a:solidFill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8E4200-11D0-4FEB-8697-5E075F77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pic>
        <p:nvPicPr>
          <p:cNvPr id="6" name="Tijdelijke aanduiding voor afbeelding 5">
            <a:extLst>
              <a:ext uri="{FF2B5EF4-FFF2-40B4-BE49-F238E27FC236}">
                <a16:creationId xmlns:a16="http://schemas.microsoft.com/office/drawing/2014/main" id="{5A7A9A21-6D74-4CB7-823C-3C0F3C71C17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52" y="2178529"/>
            <a:ext cx="2891818" cy="2586470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92163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C9FA77F2-B489-440C-81CE-B5F9C6D04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335" y="1403173"/>
            <a:ext cx="10778972" cy="497120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# Installing a package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# (will also install its dependencies)</a:t>
            </a:r>
          </a:p>
          <a:p>
            <a:r>
              <a:rPr lang="en-US" dirty="0">
                <a:solidFill>
                  <a:schemeClr val="accent2"/>
                </a:solidFill>
              </a:rPr>
              <a:t>python -m pip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install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requests</a:t>
            </a:r>
          </a:p>
          <a:p>
            <a:r>
              <a:rPr lang="en-US" dirty="0">
                <a:solidFill>
                  <a:schemeClr val="accent2"/>
                </a:solidFill>
              </a:rPr>
              <a:t>python -m pip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install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six Django </a:t>
            </a:r>
            <a:r>
              <a:rPr lang="en-US" dirty="0" err="1">
                <a:solidFill>
                  <a:schemeClr val="accent5"/>
                </a:solidFill>
              </a:rPr>
              <a:t>Keras</a:t>
            </a:r>
            <a:r>
              <a:rPr lang="en-US" dirty="0">
                <a:solidFill>
                  <a:schemeClr val="accent5"/>
                </a:solidFill>
              </a:rPr>
              <a:t>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# multiple installs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# Removing a package (but NOT its dependencies)</a:t>
            </a:r>
          </a:p>
          <a:p>
            <a:r>
              <a:rPr lang="en-US" dirty="0">
                <a:solidFill>
                  <a:schemeClr val="accent2"/>
                </a:solidFill>
              </a:rPr>
              <a:t>python -m pip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uninstall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requests</a:t>
            </a:r>
          </a:p>
          <a:p>
            <a:r>
              <a:rPr lang="en-US" dirty="0">
                <a:solidFill>
                  <a:schemeClr val="accent2"/>
                </a:solidFill>
              </a:rPr>
              <a:t>python -m pip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uninstall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six Django </a:t>
            </a:r>
            <a:r>
              <a:rPr lang="en-US" dirty="0" err="1">
                <a:solidFill>
                  <a:schemeClr val="accent5"/>
                </a:solidFill>
              </a:rPr>
              <a:t>Keras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23C41AA-A349-42A9-80C3-FBB385F3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Packages with pip</a:t>
            </a:r>
          </a:p>
        </p:txBody>
      </p:sp>
    </p:spTree>
    <p:extLst>
      <p:ext uri="{BB962C8B-B14F-4D97-AF65-F5344CB8AC3E}">
        <p14:creationId xmlns:p14="http://schemas.microsoft.com/office/powerpoint/2010/main" val="352772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C9FA77F2-B489-440C-81CE-B5F9C6D04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335" y="1403173"/>
            <a:ext cx="10778972" cy="497120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# Upgrade a package</a:t>
            </a:r>
          </a:p>
          <a:p>
            <a:r>
              <a:rPr lang="en-US" dirty="0">
                <a:solidFill>
                  <a:schemeClr val="accent2"/>
                </a:solidFill>
              </a:rPr>
              <a:t>python -m pip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install</a:t>
            </a:r>
            <a:r>
              <a:rPr lang="en-US" dirty="0"/>
              <a:t> –U </a:t>
            </a:r>
            <a:r>
              <a:rPr lang="en-US" dirty="0">
                <a:solidFill>
                  <a:schemeClr val="accent5"/>
                </a:solidFill>
              </a:rPr>
              <a:t>requests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# Install in user home (if necessary)</a:t>
            </a:r>
          </a:p>
          <a:p>
            <a:r>
              <a:rPr lang="en-US" dirty="0">
                <a:solidFill>
                  <a:schemeClr val="accent2"/>
                </a:solidFill>
              </a:rPr>
              <a:t>python -m pip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install </a:t>
            </a:r>
            <a:r>
              <a:rPr lang="en-US" dirty="0"/>
              <a:t>--user </a:t>
            </a:r>
            <a:r>
              <a:rPr lang="en-US" dirty="0">
                <a:solidFill>
                  <a:schemeClr val="accent5"/>
                </a:solidFill>
              </a:rPr>
              <a:t>requests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23C41AA-A349-42A9-80C3-FBB385F3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Packages with pip (2)</a:t>
            </a:r>
          </a:p>
        </p:txBody>
      </p:sp>
    </p:spTree>
    <p:extLst>
      <p:ext uri="{BB962C8B-B14F-4D97-AF65-F5344CB8AC3E}">
        <p14:creationId xmlns:p14="http://schemas.microsoft.com/office/powerpoint/2010/main" val="68341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A25B063F-CB50-4846-9429-CD624B1EF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# List all installed packages</a:t>
            </a:r>
          </a:p>
          <a:p>
            <a:r>
              <a:rPr lang="en-US" dirty="0">
                <a:solidFill>
                  <a:schemeClr val="accent2"/>
                </a:solidFill>
              </a:rPr>
              <a:t>python -m pip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list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en-US" dirty="0"/>
              <a:t># Get info on a specific package</a:t>
            </a:r>
          </a:p>
          <a:p>
            <a:r>
              <a:rPr lang="en-US">
                <a:solidFill>
                  <a:schemeClr val="accent2"/>
                </a:solidFill>
              </a:rPr>
              <a:t>python -m pip</a:t>
            </a:r>
            <a:r>
              <a:rPr lang="en-US"/>
              <a:t> </a:t>
            </a:r>
            <a:r>
              <a:rPr lang="en-US" dirty="0">
                <a:solidFill>
                  <a:schemeClr val="accent1"/>
                </a:solidFill>
              </a:rPr>
              <a:t>show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requests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03A094A-CBAE-4F9A-BE7B-43BD7DED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Package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1094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181599" y="328230"/>
            <a:ext cx="6691087" cy="5990425"/>
          </a:xfrm>
        </p:spPr>
        <p:txBody>
          <a:bodyPr/>
          <a:lstStyle/>
          <a:p>
            <a:r>
              <a:rPr lang="en-US" dirty="0"/>
              <a:t>Dependencies</a:t>
            </a:r>
          </a:p>
          <a:p>
            <a:r>
              <a:rPr lang="en-US" dirty="0"/>
              <a:t>Packages</a:t>
            </a:r>
          </a:p>
          <a:p>
            <a:pPr lvl="1"/>
            <a:r>
              <a:rPr lang="en-US" dirty="0"/>
              <a:t>Find, download and install</a:t>
            </a:r>
          </a:p>
          <a:p>
            <a:pPr lvl="1"/>
            <a:r>
              <a:rPr lang="en-US" dirty="0"/>
              <a:t>Manage</a:t>
            </a:r>
          </a:p>
          <a:p>
            <a:r>
              <a:rPr lang="en-US" dirty="0"/>
              <a:t>Virtual environments</a:t>
            </a:r>
          </a:p>
          <a:p>
            <a:pPr lvl="1"/>
            <a:r>
              <a:rPr lang="en-US" dirty="0"/>
              <a:t>Project dependencies</a:t>
            </a:r>
          </a:p>
          <a:p>
            <a:pPr lvl="1"/>
            <a:r>
              <a:rPr lang="en-US" dirty="0"/>
              <a:t>Create, use and manage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Recommended tools</a:t>
            </a:r>
          </a:p>
          <a:p>
            <a:r>
              <a:rPr lang="en-US" dirty="0"/>
              <a:t>NOT: creating and shipping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912588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30429-404F-4B93-A8EF-C7120C30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9B80C98-9E3C-46EE-9A5E-460607BBB2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37364" y="1570616"/>
            <a:ext cx="7154636" cy="41309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Pip built-in help: </a:t>
            </a:r>
            <a:r>
              <a:rPr lang="en-US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pip help</a:t>
            </a:r>
          </a:p>
          <a:p>
            <a:pPr marL="0" indent="0">
              <a:buNone/>
            </a:pPr>
            <a:r>
              <a:rPr lang="en-US" dirty="0"/>
              <a:t>For specific command: </a:t>
            </a:r>
            <a:r>
              <a:rPr lang="en-US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pip help install</a:t>
            </a:r>
          </a:p>
          <a:p>
            <a:pPr marL="0" indent="0">
              <a:buNone/>
            </a:pPr>
            <a:r>
              <a:rPr lang="en-US" dirty="0"/>
              <a:t>Or visit </a:t>
            </a:r>
            <a:r>
              <a:rPr lang="en-US" dirty="0">
                <a:hlinkClick r:id="rId2"/>
              </a:rPr>
              <a:t>http://pip-installer.org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cheese shop: </a:t>
            </a:r>
            <a:r>
              <a:rPr lang="en-US" dirty="0">
                <a:hlinkClick r:id="rId3"/>
              </a:rPr>
              <a:t>https://pypi.org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latin typeface="Roboto Mono" pitchFamily="2" charset="0"/>
              <a:ea typeface="Roboto Mono" pitchFamily="2" charset="0"/>
            </a:endParaRP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B09B7AD4-E794-41D2-B0F4-68E0DAA120F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31" y="1812925"/>
            <a:ext cx="3488375" cy="3646488"/>
          </a:xfrm>
        </p:spPr>
      </p:pic>
    </p:spTree>
    <p:extLst>
      <p:ext uri="{BB962C8B-B14F-4D97-AF65-F5344CB8AC3E}">
        <p14:creationId xmlns:p14="http://schemas.microsoft.com/office/powerpoint/2010/main" val="2366560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ED5BD5EA-8276-4489-8AFD-0E337923E3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81600" y="328230"/>
            <a:ext cx="6463307" cy="5990425"/>
          </a:xfrm>
        </p:spPr>
        <p:txBody>
          <a:bodyPr/>
          <a:lstStyle/>
          <a:p>
            <a:r>
              <a:rPr lang="en-US" dirty="0"/>
              <a:t>Where are packages installed?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sys.path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Installing for other python versions</a:t>
            </a:r>
          </a:p>
        </p:txBody>
      </p:sp>
    </p:spTree>
    <p:extLst>
      <p:ext uri="{BB962C8B-B14F-4D97-AF65-F5344CB8AC3E}">
        <p14:creationId xmlns:p14="http://schemas.microsoft.com/office/powerpoint/2010/main" val="3871451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ED5BD5EA-8276-4489-8AFD-0E337923E3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81600" y="328230"/>
            <a:ext cx="6463307" cy="5990425"/>
          </a:xfrm>
        </p:spPr>
        <p:txBody>
          <a:bodyPr/>
          <a:lstStyle/>
          <a:p>
            <a:r>
              <a:rPr lang="en-US" dirty="0"/>
              <a:t> A better way to call pip</a:t>
            </a:r>
          </a:p>
        </p:txBody>
      </p:sp>
    </p:spTree>
    <p:extLst>
      <p:ext uri="{BB962C8B-B14F-4D97-AF65-F5344CB8AC3E}">
        <p14:creationId xmlns:p14="http://schemas.microsoft.com/office/powerpoint/2010/main" val="804180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6E49E21C-1A8B-4C12-8AB8-9614F0623B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Installing pip</a:t>
            </a:r>
          </a:p>
          <a:p>
            <a:r>
              <a:rPr lang="en-US" dirty="0"/>
              <a:t>Managing Packages</a:t>
            </a:r>
          </a:p>
          <a:p>
            <a:pPr lvl="1"/>
            <a:r>
              <a:rPr lang="en-US" dirty="0"/>
              <a:t>pip install</a:t>
            </a:r>
          </a:p>
          <a:p>
            <a:pPr lvl="1"/>
            <a:r>
              <a:rPr lang="en-US" dirty="0"/>
              <a:t>pip uninstall</a:t>
            </a:r>
          </a:p>
          <a:p>
            <a:pPr lvl="1"/>
            <a:r>
              <a:rPr lang="en-US" dirty="0"/>
              <a:t>pip list</a:t>
            </a:r>
          </a:p>
          <a:p>
            <a:pPr lvl="1"/>
            <a:r>
              <a:rPr lang="en-US" dirty="0"/>
              <a:t>pip show</a:t>
            </a:r>
          </a:p>
          <a:p>
            <a:pPr lvl="1"/>
            <a:r>
              <a:rPr lang="en-US" dirty="0"/>
              <a:t>The cheese shop</a:t>
            </a:r>
          </a:p>
          <a:p>
            <a:r>
              <a:rPr lang="en-US" dirty="0"/>
              <a:t>Package Locations</a:t>
            </a:r>
          </a:p>
          <a:p>
            <a:r>
              <a:rPr lang="en-US" dirty="0"/>
              <a:t>Calling pip</a:t>
            </a:r>
          </a:p>
          <a:p>
            <a:pPr lvl="1"/>
            <a:r>
              <a:rPr lang="en-US" dirty="0"/>
              <a:t>python -m pip</a:t>
            </a:r>
          </a:p>
          <a:p>
            <a:endParaRPr lang="en-US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DF693D4-BDF7-4FFC-8433-9B603440ED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72865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19FE587-C61D-4F32-B2D3-C8C2F9B4229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Other tools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E9A12E-C43A-42CD-ADC2-A0961D50230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200" dirty="0" err="1">
                <a:solidFill>
                  <a:schemeClr val="accent4"/>
                </a:solidFill>
              </a:rPr>
              <a:t>virtualenvwrapper</a:t>
            </a:r>
            <a:endParaRPr lang="en-US" sz="3200" dirty="0">
              <a:solidFill>
                <a:schemeClr val="accent4"/>
              </a:solidFill>
            </a:endParaRPr>
          </a:p>
          <a:p>
            <a:pPr lvl="0"/>
            <a:r>
              <a:rPr lang="en-US" dirty="0">
                <a:solidFill>
                  <a:srgbClr val="404040"/>
                </a:solidFill>
              </a:rPr>
              <a:t>Making </a:t>
            </a:r>
            <a:r>
              <a:rPr lang="en-US" dirty="0" err="1">
                <a:solidFill>
                  <a:srgbClr val="404040"/>
                </a:solidFill>
              </a:rPr>
              <a:t>venv</a:t>
            </a:r>
            <a:r>
              <a:rPr lang="en-US" dirty="0">
                <a:solidFill>
                  <a:srgbClr val="404040"/>
                </a:solidFill>
              </a:rPr>
              <a:t> more convenient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46714A2-FEA2-4712-8F00-38E23BB140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Virtual environments</a:t>
            </a:r>
          </a:p>
          <a:p>
            <a:r>
              <a:rPr lang="en-US" dirty="0"/>
              <a:t>Projects and dependencies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5551E76-DB1F-40AD-B387-C6D42C4AA80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pip</a:t>
            </a:r>
          </a:p>
          <a:p>
            <a:r>
              <a:rPr lang="en-US" dirty="0"/>
              <a:t>Package management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5FD750B-0243-4380-940E-103468A4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12841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uiExpand="1" build="p" animBg="1"/>
      <p:bldP spid="4" grpId="0" uiExpand="1" build="p" animBg="1"/>
      <p:bldP spid="5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1A30C-BB57-4DA8-98D9-49718121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Audience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EF31EB-DECE-4216-8BAC-2E64B60EB7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New Python developers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Go from simple scripts to larger projects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Use third-party modules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Basic Python skills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Python installed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B0B6FE5-9FDA-4754-ABD4-4864C0DC12D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14" y="2481943"/>
            <a:ext cx="2529810" cy="2308452"/>
          </a:xfrm>
        </p:spPr>
      </p:pic>
    </p:spTree>
    <p:extLst>
      <p:ext uri="{BB962C8B-B14F-4D97-AF65-F5344CB8AC3E}">
        <p14:creationId xmlns:p14="http://schemas.microsoft.com/office/powerpoint/2010/main" val="346360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90520A55-5ECF-4A5A-B8A1-AF07D0A102FF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53" y="2444976"/>
            <a:ext cx="3660894" cy="1198110"/>
          </a:xfrm>
          <a:ln w="25400">
            <a:solidFill>
              <a:schemeClr val="accent4"/>
            </a:solidFill>
          </a:ln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A7201A-2108-479A-A08C-46E2033878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800" dirty="0"/>
              <a:t>A directory containing </a:t>
            </a:r>
          </a:p>
          <a:p>
            <a:r>
              <a:rPr lang="en-US" sz="2800" dirty="0"/>
              <a:t>an </a:t>
            </a:r>
            <a:r>
              <a:rPr lang="en-US" sz="2800" dirty="0">
                <a:solidFill>
                  <a:schemeClr val="accent4"/>
                </a:solidFill>
                <a:latin typeface="Roboto Mono" pitchFamily="2" charset="0"/>
                <a:ea typeface="Roboto Mono" pitchFamily="2" charset="0"/>
              </a:rPr>
              <a:t>__init__.py</a:t>
            </a:r>
            <a:r>
              <a:rPr lang="en-US" sz="2800" dirty="0"/>
              <a:t> file</a:t>
            </a:r>
          </a:p>
          <a:p>
            <a:r>
              <a:rPr lang="en-US" sz="2800" dirty="0"/>
              <a:t>Used with </a:t>
            </a:r>
            <a:r>
              <a:rPr lang="en-US" sz="2800" dirty="0">
                <a:solidFill>
                  <a:schemeClr val="accent4"/>
                </a:solidFill>
                <a:latin typeface="Roboto Mono" pitchFamily="2" charset="0"/>
                <a:ea typeface="Roboto Mono" pitchFamily="2" charset="0"/>
              </a:rPr>
              <a:t>import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00089AC-5D8D-4DF5-B478-0EA2133CE2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800" dirty="0"/>
              <a:t>A Python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distribution package</a:t>
            </a:r>
          </a:p>
        </p:txBody>
      </p:sp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C286C8D2-325F-4737-B084-03A2B7211E7B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2845" y="2113615"/>
            <a:ext cx="2117498" cy="186083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B8AAC4E4-FE4F-4543-BB65-7E51A96B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Package Is Not a Package</a:t>
            </a:r>
          </a:p>
        </p:txBody>
      </p:sp>
    </p:spTree>
    <p:extLst>
      <p:ext uri="{BB962C8B-B14F-4D97-AF65-F5344CB8AC3E}">
        <p14:creationId xmlns:p14="http://schemas.microsoft.com/office/powerpoint/2010/main" val="277915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9FEB6-72FC-4977-8122-38F9E791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Python Distribution Package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CF0BE39-F288-454F-AD3A-B2434F90E2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Versioned archive file</a:t>
            </a:r>
          </a:p>
          <a:p>
            <a:r>
              <a:rPr lang="en-US" dirty="0">
                <a:solidFill>
                  <a:schemeClr val="accent2"/>
                </a:solidFill>
              </a:rPr>
              <a:t>Contains Python packages, modules, and other resource files</a:t>
            </a:r>
          </a:p>
          <a:p>
            <a:r>
              <a:rPr lang="en-US" dirty="0">
                <a:solidFill>
                  <a:schemeClr val="accent2"/>
                </a:solidFill>
              </a:rPr>
              <a:t>Used to distribute a Release</a:t>
            </a:r>
          </a:p>
          <a:p>
            <a:r>
              <a:rPr lang="en-US" dirty="0">
                <a:solidFill>
                  <a:schemeClr val="accent2"/>
                </a:solidFill>
              </a:rPr>
              <a:t>What an end-user will download and install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FC66CCBF-65AC-4CDE-B598-46AA5DF155D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53" y="2293938"/>
            <a:ext cx="3054732" cy="2684462"/>
          </a:xfrm>
        </p:spPr>
      </p:pic>
    </p:spTree>
    <p:extLst>
      <p:ext uri="{BB962C8B-B14F-4D97-AF65-F5344CB8AC3E}">
        <p14:creationId xmlns:p14="http://schemas.microsoft.com/office/powerpoint/2010/main" val="138336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ED5BD5EA-8276-4489-8AFD-0E337923E3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  <a:p>
            <a:pPr lvl="1"/>
            <a:r>
              <a:rPr lang="en-US" dirty="0"/>
              <a:t>Project with a third-party dependency</a:t>
            </a:r>
          </a:p>
          <a:p>
            <a:pPr lvl="1"/>
            <a:r>
              <a:rPr lang="en-US" dirty="0"/>
              <a:t>Check for presence of pip</a:t>
            </a:r>
          </a:p>
        </p:txBody>
      </p:sp>
    </p:spTree>
    <p:extLst>
      <p:ext uri="{BB962C8B-B14F-4D97-AF65-F5344CB8AC3E}">
        <p14:creationId xmlns:p14="http://schemas.microsoft.com/office/powerpoint/2010/main" val="12004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053AC-35E0-4155-841B-BC412C48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 Need to Install pip?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2357838-193F-4399-A34D-04DAB10BD0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37364" y="1570616"/>
            <a:ext cx="6776355" cy="41309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pip comes pre-installed with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Python 2 &gt;=2.7.9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Python 3 &gt;=3.4 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If you downloaded from python.org</a:t>
            </a:r>
          </a:p>
          <a:p>
            <a:r>
              <a:rPr lang="en-US" dirty="0">
                <a:solidFill>
                  <a:schemeClr val="accent6"/>
                </a:solidFill>
              </a:rPr>
              <a:t>Older versions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Go to </a:t>
            </a:r>
            <a:r>
              <a:rPr lang="en-US" dirty="0">
                <a:solidFill>
                  <a:schemeClr val="accent6"/>
                </a:solidFill>
                <a:hlinkClick r:id="rId2"/>
              </a:rPr>
              <a:t>http://pip-installer.org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>
                <a:solidFill>
                  <a:schemeClr val="accent6"/>
                </a:solidFill>
              </a:rPr>
              <a:t>Follow instructions under "Installation"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If you downloaded from python.org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3F20E006-C4C6-453E-86D1-D7C53F79B78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2998883"/>
            <a:ext cx="3773488" cy="1274572"/>
          </a:xfrm>
        </p:spPr>
      </p:pic>
    </p:spTree>
    <p:extLst>
      <p:ext uri="{BB962C8B-B14F-4D97-AF65-F5344CB8AC3E}">
        <p14:creationId xmlns:p14="http://schemas.microsoft.com/office/powerpoint/2010/main" val="2053074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053AC-35E0-4155-841B-BC412C48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2357838-193F-4399-A34D-04DAB10BD0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37364" y="1570616"/>
            <a:ext cx="6776355" cy="4130938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Anaconda Python distribution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Mainly used for Data Science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Custom package manager: </a:t>
            </a:r>
            <a:r>
              <a:rPr lang="en-US" dirty="0" err="1">
                <a:solidFill>
                  <a:schemeClr val="accent4"/>
                </a:solidFill>
              </a:rPr>
              <a:t>conda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Includes and supports pip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C548690F-E057-4892-82ED-778C8CCA6ED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48" y="2022455"/>
            <a:ext cx="2827351" cy="2813090"/>
          </a:xfrm>
        </p:spPr>
      </p:pic>
    </p:spTree>
    <p:extLst>
      <p:ext uri="{BB962C8B-B14F-4D97-AF65-F5344CB8AC3E}">
        <p14:creationId xmlns:p14="http://schemas.microsoft.com/office/powerpoint/2010/main" val="2351419336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luralsight_PowerPoint_Template_October_2018.pptx" id="{2BDDEC3B-8D55-4AFC-8ED3-6CAF26EBB31F}" vid="{514194D0-3BD3-4C1D-A418-B7BC0CB87A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Pluralsight_PowerPoint_Template_October_2018</Template>
  <TotalTime>23055</TotalTime>
  <Words>522</Words>
  <Application>Microsoft Office PowerPoint</Application>
  <PresentationFormat>Breedbeeld</PresentationFormat>
  <Paragraphs>130</Paragraphs>
  <Slides>23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36" baseType="lpstr">
      <vt:lpstr>Calibri</vt:lpstr>
      <vt:lpstr>Consolas</vt:lpstr>
      <vt:lpstr>Gotham Book</vt:lpstr>
      <vt:lpstr>Gotham Light</vt:lpstr>
      <vt:lpstr>Gotham Medium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Managing Python Packages with pip</vt:lpstr>
      <vt:lpstr>PowerPoint-presentatie</vt:lpstr>
      <vt:lpstr>Modules in this Course</vt:lpstr>
      <vt:lpstr>Audience</vt:lpstr>
      <vt:lpstr>A Package Is Not a Package</vt:lpstr>
      <vt:lpstr>Python Distribution Package</vt:lpstr>
      <vt:lpstr>PowerPoint-presentatie</vt:lpstr>
      <vt:lpstr>Do I Need to Install pip?</vt:lpstr>
      <vt:lpstr>Anaconda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Best Practice</vt:lpstr>
      <vt:lpstr>Managing Packages with pip</vt:lpstr>
      <vt:lpstr>Managing Packages with pip (2)</vt:lpstr>
      <vt:lpstr>Finding Package Information</vt:lpstr>
      <vt:lpstr>Getting Help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 Ekker</dc:creator>
  <cp:lastModifiedBy>R Ekker</cp:lastModifiedBy>
  <cp:revision>171</cp:revision>
  <dcterms:created xsi:type="dcterms:W3CDTF">2018-11-28T13:00:30Z</dcterms:created>
  <dcterms:modified xsi:type="dcterms:W3CDTF">2021-08-05T11:07:08Z</dcterms:modified>
</cp:coreProperties>
</file>