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31" r:id="rId2"/>
    <p:sldId id="270" r:id="rId3"/>
    <p:sldId id="333" r:id="rId4"/>
    <p:sldId id="341" r:id="rId5"/>
    <p:sldId id="342" r:id="rId6"/>
    <p:sldId id="343" r:id="rId7"/>
    <p:sldId id="336" r:id="rId8"/>
    <p:sldId id="337" r:id="rId9"/>
    <p:sldId id="338" r:id="rId10"/>
    <p:sldId id="345" r:id="rId11"/>
    <p:sldId id="346" r:id="rId12"/>
    <p:sldId id="339" r:id="rId13"/>
    <p:sldId id="348" r:id="rId14"/>
    <p:sldId id="350" r:id="rId15"/>
    <p:sldId id="351" r:id="rId16"/>
    <p:sldId id="352" r:id="rId17"/>
    <p:sldId id="347" r:id="rId18"/>
    <p:sldId id="34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5856"/>
  </p:normalViewPr>
  <p:slideViewPr>
    <p:cSldViewPr snapToGrid="0">
      <p:cViewPr varScale="1">
        <p:scale>
          <a:sx n="59" d="100"/>
          <a:sy n="59" d="100"/>
        </p:scale>
        <p:origin x="150" y="192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838075" y="5649116"/>
            <a:ext cx="6038989" cy="29115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rjekker</a:t>
            </a:r>
            <a:r>
              <a:rPr lang="en-US" dirty="0"/>
              <a:t>    http://nl.linkedin.com/in/rjekker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Reindert</a:t>
            </a:r>
            <a:r>
              <a:rPr lang="en-US" dirty="0"/>
              <a:t>-Jan Ekker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5" y="4623383"/>
            <a:ext cx="1621734" cy="16276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Project with</a:t>
            </a:r>
            <a:br>
              <a:rPr lang="en-US" dirty="0"/>
            </a:br>
            <a:r>
              <a:rPr lang="en-US" dirty="0"/>
              <a:t>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239853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2085F-0482-4868-BB31-F87C351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an Active Virtual Environment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71CBAE-2B23-4C6F-ABEC-4BB96EAE99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python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refers to interpreter in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venv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Same for pip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Packages are installed inside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venv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Don't interfere with other projects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271852D-1B4E-4C97-8F22-343D0F7DAFF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0" y="1812925"/>
            <a:ext cx="3491317" cy="3646488"/>
          </a:xfrm>
        </p:spPr>
      </p:pic>
    </p:spTree>
    <p:extLst>
      <p:ext uri="{BB962C8B-B14F-4D97-AF65-F5344CB8AC3E}">
        <p14:creationId xmlns:p14="http://schemas.microsoft.com/office/powerpoint/2010/main" val="148104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Syncing dependencies with your team</a:t>
            </a:r>
          </a:p>
        </p:txBody>
      </p:sp>
    </p:spTree>
    <p:extLst>
      <p:ext uri="{BB962C8B-B14F-4D97-AF65-F5344CB8AC3E}">
        <p14:creationId xmlns:p14="http://schemas.microsoft.com/office/powerpoint/2010/main" val="355821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4416D-C9F1-4B0F-A754-EF0FBBA5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and </a:t>
            </a:r>
            <a:r>
              <a:rPr lang="en-US" dirty="0" err="1"/>
              <a:t>Virtualenvs</a:t>
            </a: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CD5A62-E4F5-4F41-8736-A07D29CD1A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Projects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Contain source code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Are under version control</a:t>
            </a:r>
          </a:p>
          <a:p>
            <a:r>
              <a:rPr lang="en-US" dirty="0">
                <a:solidFill>
                  <a:schemeClr val="accent4"/>
                </a:solidFill>
              </a:rPr>
              <a:t>Virtual environments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Contain packages, tools, python, etc.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Keep them separate from your projects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Usually: 1 </a:t>
            </a:r>
            <a:r>
              <a:rPr lang="en-US" dirty="0" err="1">
                <a:solidFill>
                  <a:schemeClr val="accent4"/>
                </a:solidFill>
              </a:rPr>
              <a:t>venv</a:t>
            </a:r>
            <a:r>
              <a:rPr lang="en-US" dirty="0">
                <a:solidFill>
                  <a:schemeClr val="accent4"/>
                </a:solidFill>
              </a:rPr>
              <a:t> per project</a:t>
            </a:r>
            <a:endParaRPr lang="en-US" dirty="0">
              <a:solidFill>
                <a:schemeClr val="accent4"/>
              </a:solidFill>
              <a:latin typeface="Roboto Mono" pitchFamily="2" charset="0"/>
              <a:ea typeface="Roboto Mono" pitchFamily="2" charset="0"/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Can have multiple </a:t>
            </a:r>
            <a:r>
              <a:rPr lang="en-US" dirty="0" err="1">
                <a:solidFill>
                  <a:schemeClr val="accent4"/>
                </a:solidFill>
              </a:rPr>
              <a:t>venvs</a:t>
            </a:r>
            <a:r>
              <a:rPr lang="en-US" dirty="0">
                <a:solidFill>
                  <a:schemeClr val="accent4"/>
                </a:solidFill>
              </a:rPr>
              <a:t> per project</a:t>
            </a:r>
            <a:endParaRPr lang="en-US" dirty="0">
              <a:solidFill>
                <a:schemeClr val="accent4"/>
              </a:solidFill>
              <a:latin typeface="Roboto Mono" pitchFamily="2" charset="0"/>
              <a:ea typeface="Roboto Mono" pitchFamily="2" charset="0"/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Or a single </a:t>
            </a:r>
            <a:r>
              <a:rPr lang="en-US" dirty="0" err="1">
                <a:solidFill>
                  <a:schemeClr val="accent4"/>
                </a:solidFill>
              </a:rPr>
              <a:t>venv</a:t>
            </a:r>
            <a:r>
              <a:rPr lang="en-US" dirty="0">
                <a:solidFill>
                  <a:schemeClr val="accent4"/>
                </a:solidFill>
              </a:rPr>
              <a:t> for multiple projects</a:t>
            </a:r>
            <a:endParaRPr lang="en-US" dirty="0">
              <a:solidFill>
                <a:schemeClr val="accent4"/>
              </a:solidFill>
              <a:latin typeface="Roboto Mono" pitchFamily="2" charset="0"/>
              <a:ea typeface="Roboto Mono" pitchFamily="2" charset="0"/>
            </a:endParaRP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488BA50-12F1-46C0-A361-F4A7F5E4817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27" y="2272323"/>
            <a:ext cx="3129782" cy="2727692"/>
          </a:xfrm>
        </p:spPr>
      </p:pic>
    </p:spTree>
    <p:extLst>
      <p:ext uri="{BB962C8B-B14F-4D97-AF65-F5344CB8AC3E}">
        <p14:creationId xmlns:p14="http://schemas.microsoft.com/office/powerpoint/2010/main" val="93706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BF3D830-7103-485A-9D70-53696D84E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After installing packages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python -m pip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freeze</a:t>
            </a:r>
            <a:r>
              <a:rPr lang="en-US" dirty="0"/>
              <a:t> &gt;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requirements.txt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Resulting file (put this in version control):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certifi</a:t>
            </a:r>
            <a:r>
              <a:rPr lang="en-US" dirty="0"/>
              <a:t>==</a:t>
            </a:r>
            <a:r>
              <a:rPr lang="en-US" dirty="0">
                <a:solidFill>
                  <a:schemeClr val="accent4"/>
                </a:solidFill>
              </a:rPr>
              <a:t>2018.11.29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chardet</a:t>
            </a:r>
            <a:r>
              <a:rPr lang="en-US" dirty="0"/>
              <a:t>==</a:t>
            </a:r>
            <a:r>
              <a:rPr lang="en-US" dirty="0">
                <a:solidFill>
                  <a:schemeClr val="accent4"/>
                </a:solidFill>
              </a:rPr>
              <a:t>3.0.4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idna</a:t>
            </a:r>
            <a:r>
              <a:rPr lang="en-US" dirty="0"/>
              <a:t>==</a:t>
            </a:r>
            <a:r>
              <a:rPr lang="en-US" dirty="0">
                <a:solidFill>
                  <a:schemeClr val="accent4"/>
                </a:solidFill>
              </a:rPr>
              <a:t>2.8</a:t>
            </a:r>
            <a:r>
              <a:rPr lang="en-US" dirty="0"/>
              <a:t>  (..etc..)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To install all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python -m pip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install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-r requirements.txt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FD9699E-C39C-4380-B8CE-A39AE7AE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5014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EC4B9AD-3582-4285-B23D-B460D2C43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docopt</a:t>
            </a:r>
            <a:r>
              <a:rPr lang="en-US" dirty="0"/>
              <a:t> ==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0.6.1</a:t>
            </a:r>
            <a:r>
              <a:rPr lang="en-US" dirty="0"/>
              <a:t>           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# Must be version 0.6.1</a:t>
            </a:r>
          </a:p>
          <a:p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keyring</a:t>
            </a:r>
            <a:r>
              <a:rPr lang="en-US" dirty="0"/>
              <a:t> &gt;=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4.1.1</a:t>
            </a:r>
            <a:r>
              <a:rPr lang="en-US" dirty="0"/>
              <a:t>          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# Minimum version 4.1.1</a:t>
            </a:r>
          </a:p>
          <a:p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coverage</a:t>
            </a:r>
            <a:r>
              <a:rPr lang="en-US" dirty="0"/>
              <a:t> !=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3.5</a:t>
            </a:r>
            <a:r>
              <a:rPr lang="en-US" dirty="0"/>
              <a:t>           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# Anything except version 3.5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536699A-CD6B-474E-AE5C-371B2668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Versions</a:t>
            </a:r>
          </a:p>
        </p:txBody>
      </p:sp>
    </p:spTree>
    <p:extLst>
      <p:ext uri="{BB962C8B-B14F-4D97-AF65-F5344CB8AC3E}">
        <p14:creationId xmlns:p14="http://schemas.microsoft.com/office/powerpoint/2010/main" val="422917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BD71D81-50FF-40FD-9CD9-499F061F7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python -m pip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install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flask</a:t>
            </a:r>
            <a:r>
              <a:rPr lang="en-US" dirty="0"/>
              <a:t>==</a:t>
            </a:r>
            <a:r>
              <a:rPr lang="en-US" dirty="0">
                <a:solidFill>
                  <a:schemeClr val="accent4"/>
                </a:solidFill>
              </a:rPr>
              <a:t>0.9</a:t>
            </a:r>
          </a:p>
          <a:p>
            <a:r>
              <a:rPr lang="en-US" dirty="0">
                <a:solidFill>
                  <a:schemeClr val="accent1"/>
                </a:solidFill>
              </a:rPr>
              <a:t>python -m pip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install</a:t>
            </a:r>
            <a:r>
              <a:rPr lang="en-US" dirty="0"/>
              <a:t> '</a:t>
            </a:r>
            <a:r>
              <a:rPr lang="en-US" dirty="0">
                <a:solidFill>
                  <a:schemeClr val="accent6"/>
                </a:solidFill>
              </a:rPr>
              <a:t>Django</a:t>
            </a:r>
            <a:r>
              <a:rPr lang="en-US" dirty="0"/>
              <a:t>&lt;</a:t>
            </a:r>
            <a:r>
              <a:rPr lang="en-US" dirty="0">
                <a:solidFill>
                  <a:schemeClr val="accent4"/>
                </a:solidFill>
              </a:rPr>
              <a:t>2.0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'    # Mind the quotes!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Upgrade to latest version</a:t>
            </a:r>
          </a:p>
          <a:p>
            <a:r>
              <a:rPr lang="en-US" dirty="0">
                <a:solidFill>
                  <a:schemeClr val="accent1"/>
                </a:solidFill>
              </a:rPr>
              <a:t>python -m pip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install</a:t>
            </a:r>
            <a:r>
              <a:rPr lang="en-US" dirty="0"/>
              <a:t> -U </a:t>
            </a:r>
            <a:r>
              <a:rPr lang="en-US" dirty="0">
                <a:solidFill>
                  <a:schemeClr val="accent6"/>
                </a:solidFill>
              </a:rPr>
              <a:t>flask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Upgrade pip itself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Take care not to overwrite system pip</a:t>
            </a:r>
          </a:p>
          <a:p>
            <a:r>
              <a:rPr lang="en-US" dirty="0">
                <a:solidFill>
                  <a:schemeClr val="accent1"/>
                </a:solidFill>
              </a:rPr>
              <a:t>python -m pip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install</a:t>
            </a:r>
            <a:r>
              <a:rPr lang="en-US" dirty="0"/>
              <a:t> -U </a:t>
            </a:r>
            <a:r>
              <a:rPr lang="en-US" dirty="0">
                <a:solidFill>
                  <a:schemeClr val="accent6"/>
                </a:solidFill>
              </a:rPr>
              <a:t>pip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781072-A8C2-420B-8105-44000B8D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and pip</a:t>
            </a:r>
          </a:p>
        </p:txBody>
      </p:sp>
    </p:spTree>
    <p:extLst>
      <p:ext uri="{BB962C8B-B14F-4D97-AF65-F5344CB8AC3E}">
        <p14:creationId xmlns:p14="http://schemas.microsoft.com/office/powerpoint/2010/main" val="318371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A9DC0-292C-478B-B47C-F8B8BDCE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Applications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6200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virtual environments</a:t>
            </a:r>
          </a:p>
          <a:p>
            <a:pPr lvl="1"/>
            <a:r>
              <a:rPr lang="en-US" dirty="0" err="1"/>
              <a:t>Pycharm</a:t>
            </a:r>
            <a:endParaRPr lang="en-US" dirty="0"/>
          </a:p>
          <a:p>
            <a:pPr lvl="1"/>
            <a:r>
              <a:rPr lang="en-US" dirty="0"/>
              <a:t>VS Code</a:t>
            </a:r>
          </a:p>
          <a:p>
            <a:r>
              <a:rPr lang="en-US" dirty="0"/>
              <a:t>A real-world project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/>
              <a:t>Testing with Tox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4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virtual environments</a:t>
            </a:r>
          </a:p>
          <a:p>
            <a:r>
              <a:rPr lang="en-US" dirty="0"/>
              <a:t>Create and explore a virtual environment</a:t>
            </a:r>
          </a:p>
          <a:p>
            <a:r>
              <a:rPr lang="en-US" dirty="0"/>
              <a:t>Using virtual environments with projects</a:t>
            </a:r>
          </a:p>
          <a:p>
            <a:r>
              <a:rPr lang="en-US" dirty="0"/>
              <a:t>Project dependencies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0152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virtual environments</a:t>
            </a:r>
          </a:p>
          <a:p>
            <a:r>
              <a:rPr lang="en-US" dirty="0"/>
              <a:t>Create and explore a virtual environment</a:t>
            </a:r>
          </a:p>
          <a:p>
            <a:r>
              <a:rPr lang="en-US" dirty="0"/>
              <a:t>Using virtual environments with projects</a:t>
            </a:r>
          </a:p>
          <a:p>
            <a:r>
              <a:rPr lang="en-US" dirty="0"/>
              <a:t>Project dependencies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0222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7E98A64-154E-4795-80F5-ECAC8D5259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Testing code against different python and library versions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9DE4BE-3EF5-4D3A-947F-9239CD1926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Multi-user systems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36AA305-BE6E-4C83-A821-B45EFCB68C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Conflicts with system dependencies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2000CB-5A2E-4CE1-8616-7DFA4A7A14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Multiple projects with conflicting dependencies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C79098A-F783-4093-BC9F-3A6F268C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System-wide Installs</a:t>
            </a:r>
          </a:p>
        </p:txBody>
      </p:sp>
    </p:spTree>
    <p:extLst>
      <p:ext uri="{BB962C8B-B14F-4D97-AF65-F5344CB8AC3E}">
        <p14:creationId xmlns:p14="http://schemas.microsoft.com/office/powerpoint/2010/main" val="42572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2085F-0482-4868-BB31-F87C351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71CBAE-2B23-4C6F-ABEC-4BB96EAE99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Isolated context for installing packages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Always work inside a virtual environment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 global installs anymore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virtual env. for every project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Isolate project dependencies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 more conflicts with other projects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271852D-1B4E-4C97-8F22-343D0F7DAFF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0" y="1812925"/>
            <a:ext cx="3491317" cy="3646488"/>
          </a:xfrm>
        </p:spPr>
      </p:pic>
    </p:spTree>
    <p:extLst>
      <p:ext uri="{BB962C8B-B14F-4D97-AF65-F5344CB8AC3E}">
        <p14:creationId xmlns:p14="http://schemas.microsoft.com/office/powerpoint/2010/main" val="51413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6213D35-5867-4791-A02F-34B646FDA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  <a:p>
            <a:pPr lvl="1"/>
            <a:r>
              <a:rPr lang="en-US" dirty="0"/>
              <a:t>Create a virtual environment</a:t>
            </a:r>
          </a:p>
          <a:p>
            <a:pPr lvl="1"/>
            <a:r>
              <a:rPr lang="en-US" dirty="0"/>
              <a:t>Explore the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0229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6213D35-5867-4791-A02F-34B646FDA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inside a virtual environment</a:t>
            </a:r>
          </a:p>
          <a:p>
            <a:pPr lvl="1"/>
            <a:r>
              <a:rPr lang="en-US" dirty="0"/>
              <a:t>Activating the environment</a:t>
            </a:r>
          </a:p>
          <a:p>
            <a:pPr lvl="1"/>
            <a:r>
              <a:rPr lang="en-US" dirty="0"/>
              <a:t>Running python and pip</a:t>
            </a:r>
          </a:p>
          <a:p>
            <a:pPr lvl="1"/>
            <a:r>
              <a:rPr lang="en-US" dirty="0"/>
              <a:t>Installing a package</a:t>
            </a:r>
          </a:p>
          <a:p>
            <a:pPr lvl="1"/>
            <a:r>
              <a:rPr lang="en-US" dirty="0"/>
              <a:t>Deactivate</a:t>
            </a:r>
          </a:p>
        </p:txBody>
      </p:sp>
    </p:spTree>
    <p:extLst>
      <p:ext uri="{BB962C8B-B14F-4D97-AF65-F5344CB8AC3E}">
        <p14:creationId xmlns:p14="http://schemas.microsoft.com/office/powerpoint/2010/main" val="161269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95F048A-CDDD-4342-B400-BA6D6D911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python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-m </a:t>
            </a:r>
            <a:r>
              <a:rPr lang="en-US" dirty="0" err="1">
                <a:solidFill>
                  <a:schemeClr val="accent1"/>
                </a:solidFill>
              </a:rPr>
              <a:t>venv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myvenv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python3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-m </a:t>
            </a:r>
            <a:r>
              <a:rPr lang="en-US" dirty="0" err="1">
                <a:solidFill>
                  <a:schemeClr val="accent1"/>
                </a:solidFill>
              </a:rPr>
              <a:t>venv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myvenv</a:t>
            </a:r>
            <a:endParaRPr lang="en-US" dirty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Python versions &lt;= 3.3: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venv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not built-in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Need to install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virtualenv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package first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virtualenv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myenv</a:t>
            </a:r>
            <a:endParaRPr lang="en-US" dirty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Deprecated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pyvenv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myvenv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A0A086-7502-48C7-8A86-2D615541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328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01AD15E2-8173-4EB7-A945-55E2D6E06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Run the activate script inside the virtual environment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/Mac OS: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reindert@pc</a:t>
            </a:r>
            <a:r>
              <a:rPr lang="en-US" dirty="0">
                <a:solidFill>
                  <a:schemeClr val="accent4"/>
                </a:solidFill>
              </a:rPr>
              <a:t>:~/dev/$ 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myvenv</a:t>
            </a:r>
            <a:r>
              <a:rPr lang="en-US" dirty="0">
                <a:solidFill>
                  <a:schemeClr val="accent1"/>
                </a:solidFill>
              </a:rPr>
              <a:t>/bin/activate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On Windows:</a:t>
            </a:r>
          </a:p>
          <a:p>
            <a:r>
              <a:rPr lang="en-US" dirty="0">
                <a:solidFill>
                  <a:schemeClr val="accent4"/>
                </a:solidFill>
              </a:rPr>
              <a:t>C:\Users\</a:t>
            </a:r>
            <a:r>
              <a:rPr lang="en-US" dirty="0" err="1">
                <a:solidFill>
                  <a:schemeClr val="accent4"/>
                </a:solidFill>
              </a:rPr>
              <a:t>reindert</a:t>
            </a:r>
            <a:r>
              <a:rPr lang="en-US" dirty="0">
                <a:solidFill>
                  <a:schemeClr val="accent4"/>
                </a:solidFill>
              </a:rPr>
              <a:t>\dev&gt; </a:t>
            </a:r>
            <a:r>
              <a:rPr lang="en-US" dirty="0" err="1">
                <a:solidFill>
                  <a:schemeClr val="accent6"/>
                </a:solidFill>
              </a:rPr>
              <a:t>myvenv</a:t>
            </a:r>
            <a:r>
              <a:rPr lang="en-US" dirty="0">
                <a:solidFill>
                  <a:schemeClr val="accent1"/>
                </a:solidFill>
              </a:rPr>
              <a:t>\Scripts\</a:t>
            </a:r>
            <a:r>
              <a:rPr lang="en-US" dirty="0" err="1">
                <a:solidFill>
                  <a:schemeClr val="accent1"/>
                </a:solidFill>
              </a:rPr>
              <a:t>activate.bat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On Windows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Powershell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C:\Users\</a:t>
            </a:r>
            <a:r>
              <a:rPr lang="en-US" dirty="0" err="1">
                <a:solidFill>
                  <a:schemeClr val="accent4"/>
                </a:solidFill>
              </a:rPr>
              <a:t>reindert</a:t>
            </a:r>
            <a:r>
              <a:rPr lang="en-US" dirty="0">
                <a:solidFill>
                  <a:schemeClr val="accent4"/>
                </a:solidFill>
              </a:rPr>
              <a:t>\dev&gt; </a:t>
            </a:r>
            <a:r>
              <a:rPr lang="en-US" dirty="0" err="1">
                <a:solidFill>
                  <a:schemeClr val="accent6"/>
                </a:solidFill>
              </a:rPr>
              <a:t>myvenv</a:t>
            </a:r>
            <a:r>
              <a:rPr lang="en-US" dirty="0">
                <a:solidFill>
                  <a:schemeClr val="accent1"/>
                </a:solidFill>
              </a:rPr>
              <a:t>\Scripts\</a:t>
            </a:r>
            <a:r>
              <a:rPr lang="en-US" err="1">
                <a:solidFill>
                  <a:schemeClr val="accent1"/>
                </a:solidFill>
              </a:rPr>
              <a:t>activate</a:t>
            </a:r>
            <a:r>
              <a:rPr lang="en-US">
                <a:solidFill>
                  <a:schemeClr val="accent1"/>
                </a:solidFill>
              </a:rPr>
              <a:t>.ps1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4579178-CD63-4D1D-BE12-A2E812AF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a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4150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B7A449A-D291-474A-89C4-96C1859E5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The prompt will show the name of the active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venv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myvenv</a:t>
            </a:r>
            <a:r>
              <a:rPr lang="en-US" dirty="0">
                <a:solidFill>
                  <a:schemeClr val="accent5"/>
                </a:solidFill>
              </a:rPr>
              <a:t>) </a:t>
            </a:r>
            <a:r>
              <a:rPr lang="en-US" dirty="0" err="1">
                <a:solidFill>
                  <a:schemeClr val="accent1"/>
                </a:solidFill>
              </a:rPr>
              <a:t>reindert@pc</a:t>
            </a:r>
            <a:r>
              <a:rPr lang="en-US" dirty="0">
                <a:solidFill>
                  <a:schemeClr val="accent1"/>
                </a:solidFill>
              </a:rPr>
              <a:t>:~/dev/$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You are now ready to install packages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And work on your project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When you're done, leave the virtual environment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myvenv</a:t>
            </a:r>
            <a:r>
              <a:rPr lang="en-US" dirty="0">
                <a:solidFill>
                  <a:schemeClr val="accent5"/>
                </a:solidFill>
              </a:rPr>
              <a:t>) </a:t>
            </a:r>
            <a:r>
              <a:rPr lang="en-US" dirty="0" err="1">
                <a:solidFill>
                  <a:schemeClr val="accent1"/>
                </a:solidFill>
              </a:rPr>
              <a:t>reindert@pc</a:t>
            </a:r>
            <a:r>
              <a:rPr lang="en-US" dirty="0">
                <a:solidFill>
                  <a:schemeClr val="accent1"/>
                </a:solidFill>
              </a:rPr>
              <a:t>:~/dev/$ </a:t>
            </a:r>
            <a:r>
              <a:rPr lang="en-US" dirty="0">
                <a:solidFill>
                  <a:schemeClr val="accent2"/>
                </a:solidFill>
              </a:rPr>
              <a:t>deactivate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To remove a virtual env., simply delete the directory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B529A5-829F-425E-B334-999779CF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Activation</a:t>
            </a:r>
          </a:p>
        </p:txBody>
      </p:sp>
    </p:spTree>
    <p:extLst>
      <p:ext uri="{BB962C8B-B14F-4D97-AF65-F5344CB8AC3E}">
        <p14:creationId xmlns:p14="http://schemas.microsoft.com/office/powerpoint/2010/main" val="156927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Pluralsight_PowerPoint_Template_October_2018</Template>
  <TotalTime>28059</TotalTime>
  <Words>547</Words>
  <Application>Microsoft Office PowerPoint</Application>
  <PresentationFormat>Breedbeeld</PresentationFormat>
  <Paragraphs>109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31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Setting up Your Project with Virtual Environments</vt:lpstr>
      <vt:lpstr>PowerPoint-presentatie</vt:lpstr>
      <vt:lpstr>Problems with System-wide Installs</vt:lpstr>
      <vt:lpstr>Virtual Environments</vt:lpstr>
      <vt:lpstr>PowerPoint-presentatie</vt:lpstr>
      <vt:lpstr>PowerPoint-presentatie</vt:lpstr>
      <vt:lpstr>Creating a Virtual Environment</vt:lpstr>
      <vt:lpstr>Activating a Virtual Environment</vt:lpstr>
      <vt:lpstr>After Activation</vt:lpstr>
      <vt:lpstr>In an Active Virtual Environment</vt:lpstr>
      <vt:lpstr>PowerPoint-presentatie</vt:lpstr>
      <vt:lpstr>Projects and Virtualenvs</vt:lpstr>
      <vt:lpstr>requirements.txt</vt:lpstr>
      <vt:lpstr>Specifying Versions</vt:lpstr>
      <vt:lpstr>Versions and pip</vt:lpstr>
      <vt:lpstr>Practical Applications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Python Packages with pip</dc:title>
  <dc:creator>R Ekker</dc:creator>
  <cp:lastModifiedBy>R Ekker</cp:lastModifiedBy>
  <cp:revision>144</cp:revision>
  <dcterms:created xsi:type="dcterms:W3CDTF">2018-12-10T11:24:44Z</dcterms:created>
  <dcterms:modified xsi:type="dcterms:W3CDTF">2021-08-09T12:14:13Z</dcterms:modified>
</cp:coreProperties>
</file>