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8" r:id="rId2"/>
    <p:sldId id="331" r:id="rId3"/>
    <p:sldId id="271" r:id="rId4"/>
    <p:sldId id="333" r:id="rId5"/>
    <p:sldId id="334" r:id="rId6"/>
    <p:sldId id="335" r:id="rId7"/>
    <p:sldId id="332" r:id="rId8"/>
    <p:sldId id="336" r:id="rId9"/>
    <p:sldId id="337" r:id="rId10"/>
    <p:sldId id="338" r:id="rId11"/>
    <p:sldId id="33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5856"/>
  </p:normalViewPr>
  <p:slideViewPr>
    <p:cSldViewPr snapToGrid="0">
      <p:cViewPr varScale="1">
        <p:scale>
          <a:sx n="69" d="100"/>
          <a:sy n="69" d="100"/>
        </p:scale>
        <p:origin x="684" y="66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rjekker</a:t>
            </a:r>
            <a:r>
              <a:rPr lang="en-US" dirty="0"/>
              <a:t> http://nl.linkedin.com/in/rjekker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Reindert</a:t>
            </a:r>
            <a:r>
              <a:rPr lang="en-US" dirty="0"/>
              <a:t>-Jan Ekker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5" y="4623383"/>
            <a:ext cx="1621734" cy="16276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Simple Plots</a:t>
            </a:r>
          </a:p>
        </p:txBody>
      </p:sp>
    </p:spTree>
    <p:extLst>
      <p:ext uri="{BB962C8B-B14F-4D97-AF65-F5344CB8AC3E}">
        <p14:creationId xmlns:p14="http://schemas.microsoft.com/office/powerpoint/2010/main" val="268472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11DA0B-63C5-4089-A484-9D0E1A9CACC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30519" y="4052679"/>
            <a:ext cx="4123715" cy="1643694"/>
          </a:xfrm>
        </p:spPr>
        <p:txBody>
          <a:bodyPr>
            <a:noAutofit/>
          </a:bodyPr>
          <a:lstStyle/>
          <a:p>
            <a:r>
              <a:rPr lang="en-US" dirty="0"/>
              <a:t>Rename columns and index</a:t>
            </a:r>
          </a:p>
          <a:p>
            <a:pPr>
              <a:spcBef>
                <a:spcPts val="0"/>
              </a:spcBef>
            </a:pPr>
            <a:r>
              <a:rPr lang="en-US" dirty="0"/>
              <a:t>(legend, x axis label)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A3F1D6-A88E-45CE-801C-810A0381304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suitable index</a:t>
            </a:r>
            <a:br>
              <a:rPr lang="en-US" dirty="0"/>
            </a:br>
            <a:r>
              <a:rPr lang="en-US" dirty="0"/>
              <a:t>(x axis)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635313A-B339-400D-83DC-A26C6AD464B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Select rows to plot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AFF6246-ED5A-4A51-90AE-C5EEF0C5236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Select columns to plot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D336DC9-C5D0-4C5F-B3A1-E8ACE14B61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in columns? If not: transform the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1EAB44B-B9E7-4F81-AE57-EDDE5930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</p:spTree>
    <p:extLst>
      <p:ext uri="{BB962C8B-B14F-4D97-AF65-F5344CB8AC3E}">
        <p14:creationId xmlns:p14="http://schemas.microsoft.com/office/powerpoint/2010/main" val="6461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B419ACE-D41D-4832-968B-C68413648E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948690" y="426704"/>
            <a:ext cx="5355590" cy="5990425"/>
          </a:xfrm>
        </p:spPr>
        <p:txBody>
          <a:bodyPr/>
          <a:lstStyle/>
          <a:p>
            <a:pPr lvl="3"/>
            <a:r>
              <a:rPr lang="en-US" dirty="0">
                <a:latin typeface="Roboto Mono"/>
              </a:rPr>
              <a:t>ax=</a:t>
            </a:r>
            <a:r>
              <a:rPr lang="en-US" dirty="0" err="1">
                <a:latin typeface="Roboto Mono"/>
              </a:rPr>
              <a:t>df.plot.</a:t>
            </a:r>
            <a:r>
              <a:rPr lang="en-US" dirty="0" err="1">
                <a:solidFill>
                  <a:schemeClr val="accent6"/>
                </a:solidFill>
                <a:latin typeface="Roboto Mono"/>
              </a:rPr>
              <a:t>bar</a:t>
            </a:r>
            <a:r>
              <a:rPr lang="en-US" dirty="0">
                <a:latin typeface="Roboto Mono"/>
              </a:rPr>
              <a:t>(...)</a:t>
            </a:r>
          </a:p>
          <a:p>
            <a:pPr lvl="3"/>
            <a:endParaRPr lang="en-US" dirty="0">
              <a:latin typeface="Roboto Mono"/>
            </a:endParaRPr>
          </a:p>
          <a:p>
            <a:pPr lvl="3"/>
            <a:r>
              <a:rPr lang="en-US" dirty="0">
                <a:latin typeface="Roboto Mono"/>
              </a:rPr>
              <a:t>ax=</a:t>
            </a:r>
            <a:r>
              <a:rPr lang="en-US" dirty="0" err="1">
                <a:latin typeface="Roboto Mono"/>
              </a:rPr>
              <a:t>df.plot</a:t>
            </a:r>
            <a:r>
              <a:rPr lang="en-US" dirty="0">
                <a:latin typeface="Roboto Mono"/>
              </a:rPr>
              <a:t>(kind=</a:t>
            </a:r>
            <a:r>
              <a:rPr lang="en-US" dirty="0">
                <a:solidFill>
                  <a:schemeClr val="accent6"/>
                </a:solidFill>
                <a:latin typeface="Roboto Mono"/>
              </a:rPr>
              <a:t>'bar'</a:t>
            </a:r>
            <a:r>
              <a:rPr lang="en-US" dirty="0">
                <a:latin typeface="Roboto Mono"/>
              </a:rPr>
              <a:t>)</a:t>
            </a:r>
          </a:p>
          <a:p>
            <a:pPr lvl="3"/>
            <a:endParaRPr lang="en-US" dirty="0">
              <a:latin typeface="Roboto Mono"/>
            </a:endParaRP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809ED2A-61B3-4481-A646-D00AEAB022A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09" y="1598613"/>
            <a:ext cx="4114544" cy="3646487"/>
          </a:xfrm>
        </p:spPr>
      </p:pic>
    </p:spTree>
    <p:extLst>
      <p:ext uri="{BB962C8B-B14F-4D97-AF65-F5344CB8AC3E}">
        <p14:creationId xmlns:p14="http://schemas.microsoft.com/office/powerpoint/2010/main" val="960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simple plots</a:t>
            </a:r>
          </a:p>
          <a:p>
            <a:pPr lvl="1"/>
            <a:r>
              <a:rPr lang="en-US" dirty="0"/>
              <a:t>Introducing the Pandas plot API</a:t>
            </a:r>
          </a:p>
          <a:p>
            <a:pPr lvl="1"/>
            <a:r>
              <a:rPr lang="en-US" dirty="0"/>
              <a:t>Showcasing various types of plots</a:t>
            </a:r>
          </a:p>
          <a:p>
            <a:pPr lvl="1"/>
            <a:r>
              <a:rPr lang="en-US" dirty="0"/>
              <a:t>Preparing your data for plotting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0222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simple plots</a:t>
            </a:r>
          </a:p>
          <a:p>
            <a:pPr lvl="1"/>
            <a:r>
              <a:rPr lang="en-US" dirty="0"/>
              <a:t>Introducing the Pandas plot API</a:t>
            </a:r>
          </a:p>
          <a:p>
            <a:pPr lvl="1"/>
            <a:r>
              <a:rPr lang="en-US" dirty="0"/>
              <a:t>Showcasing various types of plots</a:t>
            </a:r>
          </a:p>
          <a:p>
            <a:pPr lvl="1"/>
            <a:r>
              <a:rPr lang="en-US" dirty="0"/>
              <a:t>Preparing your data for plotting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7847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Introducing the Pandas Plot API</a:t>
            </a:r>
          </a:p>
          <a:p>
            <a:pPr lvl="1"/>
            <a:r>
              <a:rPr lang="en-US" dirty="0" err="1">
                <a:latin typeface="Roboto Mono"/>
              </a:rPr>
              <a:t>df.plot</a:t>
            </a:r>
            <a:r>
              <a:rPr lang="en-US" dirty="0">
                <a:latin typeface="Roboto Mono"/>
              </a:rPr>
              <a:t>()</a:t>
            </a:r>
          </a:p>
          <a:p>
            <a:pPr lvl="1"/>
            <a:r>
              <a:rPr lang="en-US" dirty="0"/>
              <a:t>Selecting data to plot</a:t>
            </a:r>
          </a:p>
          <a:p>
            <a:pPr lvl="1"/>
            <a:r>
              <a:rPr lang="en-US" dirty="0"/>
              <a:t>Showcasing plot types</a:t>
            </a:r>
          </a:p>
        </p:txBody>
      </p:sp>
    </p:spTree>
    <p:extLst>
      <p:ext uri="{BB962C8B-B14F-4D97-AF65-F5344CB8AC3E}">
        <p14:creationId xmlns:p14="http://schemas.microsoft.com/office/powerpoint/2010/main" val="123513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FB9F2E0-BCD8-4C7F-86F7-E51F8C2D16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Roboto Mono"/>
              </a:rPr>
              <a:t>df.plot</a:t>
            </a:r>
            <a:r>
              <a:rPr lang="en-US" dirty="0">
                <a:solidFill>
                  <a:schemeClr val="accent2"/>
                </a:solidFill>
                <a:latin typeface="Roboto Mono"/>
              </a:rPr>
              <a:t>()</a:t>
            </a:r>
          </a:p>
          <a:p>
            <a:pPr lvl="1"/>
            <a:r>
              <a:rPr lang="en-US" dirty="0"/>
              <a:t>Creates a line plot of all columns</a:t>
            </a:r>
          </a:p>
          <a:p>
            <a:pPr lvl="1"/>
            <a:r>
              <a:rPr lang="en-US" dirty="0"/>
              <a:t>X axis taken from index</a:t>
            </a:r>
          </a:p>
          <a:p>
            <a:pPr lvl="1"/>
            <a:r>
              <a:rPr lang="en-US" dirty="0"/>
              <a:t>Y axis taken from data</a:t>
            </a:r>
          </a:p>
          <a:p>
            <a:pPr lvl="1"/>
            <a:r>
              <a:rPr lang="en-US" dirty="0"/>
              <a:t>Legend added automatically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08A4D4C-C4DB-4E49-9C69-C662A24768D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190096"/>
            <a:ext cx="3773488" cy="2463520"/>
          </a:xfrm>
        </p:spPr>
      </p:pic>
    </p:spTree>
    <p:extLst>
      <p:ext uri="{BB962C8B-B14F-4D97-AF65-F5344CB8AC3E}">
        <p14:creationId xmlns:p14="http://schemas.microsoft.com/office/powerpoint/2010/main" val="169888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FB9F2E0-BCD8-4C7F-86F7-E51F8C2D16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Roboto Mono"/>
              </a:rPr>
              <a:t>df.plot</a:t>
            </a:r>
            <a:r>
              <a:rPr lang="en-US" dirty="0">
                <a:solidFill>
                  <a:schemeClr val="accent2"/>
                </a:solidFill>
                <a:latin typeface="Roboto Mono"/>
              </a:rPr>
              <a:t>(</a:t>
            </a:r>
          </a:p>
          <a:p>
            <a:r>
              <a:rPr lang="en-US" dirty="0">
                <a:solidFill>
                  <a:schemeClr val="accent2"/>
                </a:solidFill>
                <a:latin typeface="Roboto Mono"/>
              </a:rPr>
              <a:t>    title="Water measurements...",</a:t>
            </a:r>
          </a:p>
          <a:p>
            <a:r>
              <a:rPr lang="en-US" dirty="0">
                <a:solidFill>
                  <a:schemeClr val="accent2"/>
                </a:solidFill>
                <a:latin typeface="Roboto Mono"/>
              </a:rPr>
              <a:t>    subplots=True</a:t>
            </a:r>
          </a:p>
          <a:p>
            <a:r>
              <a:rPr lang="en-US" dirty="0">
                <a:solidFill>
                  <a:schemeClr val="accent2"/>
                </a:solidFill>
                <a:latin typeface="Roboto Mono"/>
              </a:rPr>
              <a:t>)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3CCD3C7-46D3-4414-A920-9829BF1E392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2131441"/>
            <a:ext cx="3773488" cy="2580831"/>
          </a:xfrm>
        </p:spPr>
      </p:pic>
    </p:spTree>
    <p:extLst>
      <p:ext uri="{BB962C8B-B14F-4D97-AF65-F5344CB8AC3E}">
        <p14:creationId xmlns:p14="http://schemas.microsoft.com/office/powerpoint/2010/main" val="236204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FB9F2E0-BCD8-4C7F-86F7-E51F8C2D16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Gotham Book" panose="02000604040000020004" pitchFamily="50" charset="0"/>
              </a:rPr>
              <a:t>Plot types:</a:t>
            </a:r>
          </a:p>
          <a:p>
            <a:pPr lvl="1"/>
            <a:r>
              <a:rPr lang="en-US" dirty="0"/>
              <a:t>line (default)</a:t>
            </a:r>
          </a:p>
          <a:p>
            <a:pPr lvl="1"/>
            <a:r>
              <a:rPr lang="en-US" dirty="0"/>
              <a:t>bar, </a:t>
            </a:r>
            <a:r>
              <a:rPr lang="en-US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df.plot.bar</a:t>
            </a:r>
            <a:r>
              <a:rPr lang="en-US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</a:rPr>
              <a:t>()</a:t>
            </a:r>
            <a:r>
              <a:rPr lang="en-US" dirty="0">
                <a:solidFill>
                  <a:schemeClr val="accent2"/>
                </a:solidFill>
              </a:rPr>
              <a:t>, etc.</a:t>
            </a:r>
            <a:endParaRPr lang="en-US" dirty="0"/>
          </a:p>
          <a:p>
            <a:pPr lvl="1"/>
            <a:r>
              <a:rPr lang="en-US" dirty="0"/>
              <a:t>box</a:t>
            </a:r>
          </a:p>
          <a:p>
            <a:pPr lvl="1"/>
            <a:r>
              <a:rPr lang="en-US" dirty="0"/>
              <a:t>pie</a:t>
            </a:r>
          </a:p>
          <a:p>
            <a:pPr lvl="1"/>
            <a:r>
              <a:rPr lang="en-US" dirty="0"/>
              <a:t>and others...</a:t>
            </a:r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B4E4FAAC-BBCA-40C5-8837-1DE73C53FD1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749742"/>
            <a:ext cx="3773488" cy="3344228"/>
          </a:xfrm>
        </p:spPr>
      </p:pic>
    </p:spTree>
    <p:extLst>
      <p:ext uri="{BB962C8B-B14F-4D97-AF65-F5344CB8AC3E}">
        <p14:creationId xmlns:p14="http://schemas.microsoft.com/office/powerpoint/2010/main" val="42697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894B7F-C51A-44A7-869B-F30C4F26BA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Three Steps for Simple Plots</a:t>
            </a:r>
          </a:p>
          <a:p>
            <a:pPr lvl="1"/>
            <a:r>
              <a:rPr lang="en-US" dirty="0"/>
              <a:t>Prepare the script</a:t>
            </a:r>
          </a:p>
          <a:p>
            <a:pPr lvl="1"/>
            <a:r>
              <a:rPr lang="en-US" dirty="0"/>
              <a:t>Prepare the data</a:t>
            </a:r>
          </a:p>
          <a:p>
            <a:pPr lvl="1"/>
            <a:r>
              <a:rPr lang="en-US" dirty="0"/>
              <a:t>Choose the right plotting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7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0A4EDAD-5CA5-4FE4-AF0B-20E8DA161B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Prepare the script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Prepare the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Choose the right plotting function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F829FF-BEF5-4EF5-A48D-3EDA7C7F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Steps for Simple Plots</a:t>
            </a:r>
          </a:p>
        </p:txBody>
      </p:sp>
    </p:spTree>
    <p:extLst>
      <p:ext uri="{BB962C8B-B14F-4D97-AF65-F5344CB8AC3E}">
        <p14:creationId xmlns:p14="http://schemas.microsoft.com/office/powerpoint/2010/main" val="417144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4DB251F-7DFA-435C-A688-6DA889AD5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%matplotlib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inline</a:t>
            </a:r>
          </a:p>
          <a:p>
            <a:r>
              <a:rPr lang="en-US" dirty="0"/>
              <a:t>import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dirty="0"/>
              <a:t> as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pd</a:t>
            </a:r>
          </a:p>
          <a:p>
            <a:r>
              <a:rPr lang="en-US" dirty="0"/>
              <a:t>import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matplotlib.pyplot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plt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4956E46-6E6D-4D42-9475-FA17F9B8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Script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64DB99-18EC-4268-8452-43746CC5416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first line is specific for </a:t>
            </a:r>
            <a:r>
              <a:rPr lang="en-US" dirty="0" err="1"/>
              <a:t>Jupyter</a:t>
            </a:r>
            <a:r>
              <a:rPr lang="en-US" dirty="0"/>
              <a:t> Notebook; more about this in the next module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32851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EB812F6-D6B7-4EE8-9A09-9CBFA16B61C2}" vid="{830AE979-1D0A-494D-B8C8-0C98347BD9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Pluralsight_PowerPoint_Template_June_2018</Template>
  <TotalTime>7735</TotalTime>
  <Words>251</Words>
  <Application>Microsoft Office PowerPoint</Application>
  <PresentationFormat>Breedbeeld</PresentationFormat>
  <Paragraphs>55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27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Making Simple Plots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Three Steps for Simple Plots</vt:lpstr>
      <vt:lpstr>Preparing the Script</vt:lpstr>
      <vt:lpstr>Preparing the Data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 Ekker</dc:creator>
  <cp:lastModifiedBy>R Ekker</cp:lastModifiedBy>
  <cp:revision>52</cp:revision>
  <dcterms:created xsi:type="dcterms:W3CDTF">2018-07-04T10:48:11Z</dcterms:created>
  <dcterms:modified xsi:type="dcterms:W3CDTF">2018-07-18T18:10:08Z</dcterms:modified>
</cp:coreProperties>
</file>