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3" r:id="rId6"/>
    <p:sldId id="268" r:id="rId7"/>
    <p:sldId id="269" r:id="rId8"/>
    <p:sldId id="271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A21-7934-4BD4-B038-2253D396C86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D668-38E2-4100-8795-4C53DE55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1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A21-7934-4BD4-B038-2253D396C86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D668-38E2-4100-8795-4C53DE55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A21-7934-4BD4-B038-2253D396C86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D668-38E2-4100-8795-4C53DE55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5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A21-7934-4BD4-B038-2253D396C86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D668-38E2-4100-8795-4C53DE55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3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A21-7934-4BD4-B038-2253D396C86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D668-38E2-4100-8795-4C53DE55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A21-7934-4BD4-B038-2253D396C86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D668-38E2-4100-8795-4C53DE55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9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A21-7934-4BD4-B038-2253D396C86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D668-38E2-4100-8795-4C53DE55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A21-7934-4BD4-B038-2253D396C86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D668-38E2-4100-8795-4C53DE55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9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A21-7934-4BD4-B038-2253D396C86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D668-38E2-4100-8795-4C53DE55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A21-7934-4BD4-B038-2253D396C86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D668-38E2-4100-8795-4C53DE55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A21-7934-4BD4-B038-2253D396C86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D668-38E2-4100-8795-4C53DE55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EFA21-7934-4BD4-B038-2253D396C86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D668-38E2-4100-8795-4C53DE55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2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730" y="2531075"/>
            <a:ext cx="10132540" cy="910281"/>
          </a:xfrm>
        </p:spPr>
        <p:txBody>
          <a:bodyPr>
            <a:normAutofit/>
          </a:bodyPr>
          <a:lstStyle/>
          <a:p>
            <a:r>
              <a:rPr lang="es-CL" sz="4400" b="1" dirty="0"/>
              <a:t>Motor</a:t>
            </a:r>
            <a:r>
              <a:rPr lang="en-US" sz="4400" b="1" dirty="0"/>
              <a:t> para el </a:t>
            </a:r>
            <a:r>
              <a:rPr lang="en-US" sz="4400" b="1" dirty="0" err="1"/>
              <a:t>desarrollo</a:t>
            </a:r>
            <a:r>
              <a:rPr lang="en-US" sz="4400" b="1" dirty="0"/>
              <a:t> de 2D MMORPGs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83459"/>
            <a:ext cx="9144000" cy="305623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Propuesta</a:t>
            </a:r>
            <a:r>
              <a:rPr lang="en-US" dirty="0"/>
              <a:t> de Proyecto de </a:t>
            </a:r>
            <a:r>
              <a:rPr lang="en-US" dirty="0" err="1"/>
              <a:t>Titulación</a:t>
            </a:r>
            <a:br>
              <a:rPr lang="en-US" dirty="0"/>
            </a:br>
            <a:r>
              <a:rPr lang="en-US" dirty="0" err="1"/>
              <a:t>Ingeniería</a:t>
            </a:r>
            <a:r>
              <a:rPr lang="en-US" dirty="0"/>
              <a:t> Civil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s-CL" dirty="0"/>
              <a:t>Computación</a:t>
            </a:r>
            <a:br>
              <a:rPr lang="en-US" dirty="0"/>
            </a:br>
            <a:endParaRPr lang="en-US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br>
              <a:rPr lang="en-US" i="1" dirty="0"/>
            </a:br>
            <a:r>
              <a:rPr lang="en-US" sz="2000" i="1" dirty="0"/>
              <a:t>Reinaldo Alejandro Jerez Contreras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FD45C-273C-4E99-87C6-428AC93974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648" y="494269"/>
            <a:ext cx="1894703" cy="189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0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7546" y="2498360"/>
            <a:ext cx="9036908" cy="1861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Propuesta:</a:t>
            </a:r>
          </a:p>
          <a:p>
            <a:pPr marL="0" indent="0">
              <a:buNone/>
            </a:pPr>
            <a:r>
              <a:rPr lang="es-ES" dirty="0"/>
              <a:t>Utilizando tecnologías actuales, implementar el núcleo de un motor multiplataforma para el desarrollo de 2D </a:t>
            </a:r>
            <a:r>
              <a:rPr lang="es-ES" dirty="0" err="1"/>
              <a:t>MMORPGs</a:t>
            </a:r>
            <a:r>
              <a:rPr lang="es-ES" dirty="0"/>
              <a:t> que sea extensible, seguro, robusto y de alto rendimiento. </a:t>
            </a:r>
          </a:p>
        </p:txBody>
      </p:sp>
    </p:spTree>
    <p:extLst>
      <p:ext uri="{BB962C8B-B14F-4D97-AF65-F5344CB8AC3E}">
        <p14:creationId xmlns:p14="http://schemas.microsoft.com/office/powerpoint/2010/main" val="358657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619" y="1985791"/>
            <a:ext cx="9516762" cy="2886418"/>
          </a:xfrm>
        </p:spPr>
        <p:txBody>
          <a:bodyPr>
            <a:normAutofit/>
          </a:bodyPr>
          <a:lstStyle/>
          <a:p>
            <a:r>
              <a:rPr lang="es-ES" dirty="0"/>
              <a:t>En la actualidad existen muchos motores de juego.</a:t>
            </a:r>
          </a:p>
          <a:p>
            <a:r>
              <a:rPr lang="es-ES" dirty="0"/>
              <a:t>Tienen distintos enfoques de tamaños de equipo y habilidades técnicas.</a:t>
            </a:r>
          </a:p>
          <a:p>
            <a:r>
              <a:rPr lang="es-ES" dirty="0"/>
              <a:t>Existe un  sub-grupo dedicado a personas con menor habilidad técnica o mas centrada en el contenido.</a:t>
            </a:r>
          </a:p>
          <a:p>
            <a:r>
              <a:rPr lang="es-ES" dirty="0"/>
              <a:t>La mayoría dedicados al desarrollo de “Indie </a:t>
            </a:r>
            <a:r>
              <a:rPr lang="es-ES" dirty="0" err="1"/>
              <a:t>RPGs</a:t>
            </a:r>
            <a:r>
              <a:rPr lang="es-E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235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9C39-BCBB-4745-A09A-9F25B6D2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9611"/>
            <a:ext cx="10515600" cy="265542"/>
          </a:xfrm>
        </p:spPr>
        <p:txBody>
          <a:bodyPr>
            <a:noAutofit/>
          </a:bodyPr>
          <a:lstStyle/>
          <a:p>
            <a:pPr algn="ctr"/>
            <a:r>
              <a:rPr lang="es-CL" sz="3200" dirty="0"/>
              <a:t>Ejemplo de un “Indie RPG”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62E5C-E98F-4797-AD26-FC0C6AE80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59" y="293688"/>
            <a:ext cx="9947881" cy="5900737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DD1F829-882A-4BA6-BDEF-7BC61EE3B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38" y="293688"/>
            <a:ext cx="10508162" cy="590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9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619" y="1985791"/>
            <a:ext cx="9516762" cy="2886418"/>
          </a:xfrm>
        </p:spPr>
        <p:txBody>
          <a:bodyPr>
            <a:normAutofit/>
          </a:bodyPr>
          <a:lstStyle/>
          <a:p>
            <a:r>
              <a:rPr lang="es-ES" dirty="0"/>
              <a:t>Para desarrollar existen alternativas pagadas y gratuitas.</a:t>
            </a:r>
          </a:p>
          <a:p>
            <a:r>
              <a:rPr lang="es-ES" dirty="0"/>
              <a:t>Para un solo jugador o para multi-jugador.</a:t>
            </a:r>
          </a:p>
          <a:p>
            <a:r>
              <a:rPr lang="es-ES" dirty="0"/>
              <a:t>RPG </a:t>
            </a:r>
            <a:r>
              <a:rPr lang="es-ES" dirty="0" err="1"/>
              <a:t>Maker</a:t>
            </a:r>
            <a:r>
              <a:rPr lang="es-ES" dirty="0"/>
              <a:t> (Pagado) (Un jugador)</a:t>
            </a:r>
          </a:p>
          <a:p>
            <a:r>
              <a:rPr lang="es-ES" dirty="0"/>
              <a:t>Eclipse </a:t>
            </a:r>
            <a:r>
              <a:rPr lang="es-ES" dirty="0" err="1"/>
              <a:t>Origins</a:t>
            </a:r>
            <a:r>
              <a:rPr lang="es-ES" dirty="0"/>
              <a:t> (Algunas características de pago) (Multijugador)</a:t>
            </a:r>
          </a:p>
          <a:p>
            <a:r>
              <a:rPr lang="es-ES" dirty="0"/>
              <a:t>Muchos proyectos realizados en base a estos motores</a:t>
            </a:r>
          </a:p>
        </p:txBody>
      </p:sp>
    </p:spTree>
    <p:extLst>
      <p:ext uri="{BB962C8B-B14F-4D97-AF65-F5344CB8AC3E}">
        <p14:creationId xmlns:p14="http://schemas.microsoft.com/office/powerpoint/2010/main" val="351055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9C39-BCBB-4745-A09A-9F25B6D2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9611"/>
            <a:ext cx="10515600" cy="265542"/>
          </a:xfrm>
        </p:spPr>
        <p:txBody>
          <a:bodyPr>
            <a:noAutofit/>
          </a:bodyPr>
          <a:lstStyle/>
          <a:p>
            <a:pPr algn="ctr"/>
            <a:r>
              <a:rPr lang="es-CL" sz="3200" dirty="0"/>
              <a:t>RPG </a:t>
            </a:r>
            <a:r>
              <a:rPr lang="es-CL" sz="3200" dirty="0" err="1"/>
              <a:t>Maker</a:t>
            </a:r>
            <a:r>
              <a:rPr lang="es-CL" sz="3200" dirty="0"/>
              <a:t> VX (80 USD)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62E5C-E98F-4797-AD26-FC0C6AE80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59" y="293688"/>
            <a:ext cx="9947881" cy="5900737"/>
          </a:xfrm>
        </p:spPr>
      </p:pic>
    </p:spTree>
    <p:extLst>
      <p:ext uri="{BB962C8B-B14F-4D97-AF65-F5344CB8AC3E}">
        <p14:creationId xmlns:p14="http://schemas.microsoft.com/office/powerpoint/2010/main" val="404049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9C39-BCBB-4745-A09A-9F25B6D2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9611"/>
            <a:ext cx="10515600" cy="265542"/>
          </a:xfrm>
        </p:spPr>
        <p:txBody>
          <a:bodyPr>
            <a:noAutofit/>
          </a:bodyPr>
          <a:lstStyle/>
          <a:p>
            <a:pPr algn="ctr"/>
            <a:r>
              <a:rPr lang="es-CL" sz="3200" dirty="0"/>
              <a:t>Eclipse </a:t>
            </a:r>
            <a:r>
              <a:rPr lang="es-CL" sz="3200" dirty="0" err="1"/>
              <a:t>Origins</a:t>
            </a:r>
            <a:r>
              <a:rPr lang="es-CL" sz="3200" dirty="0"/>
              <a:t> (Gratis*)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EF190-741D-4011-AC89-B4A9C45DF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8" y="995461"/>
            <a:ext cx="11268524" cy="486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2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0647" y="1985790"/>
            <a:ext cx="6570705" cy="30063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Deficiencias de los motores para 2D </a:t>
            </a:r>
            <a:r>
              <a:rPr lang="es-ES" dirty="0" err="1"/>
              <a:t>MMORPGs</a:t>
            </a:r>
            <a:endParaRPr lang="es-ES" dirty="0"/>
          </a:p>
          <a:p>
            <a:r>
              <a:rPr lang="es-ES" dirty="0"/>
              <a:t>Tecnologías antiguas</a:t>
            </a:r>
          </a:p>
          <a:p>
            <a:r>
              <a:rPr lang="es-ES" dirty="0"/>
              <a:t>Inestabilidad</a:t>
            </a:r>
          </a:p>
          <a:p>
            <a:r>
              <a:rPr lang="es-ES" dirty="0"/>
              <a:t>Bajo rendimiento</a:t>
            </a:r>
          </a:p>
          <a:p>
            <a:r>
              <a:rPr lang="es-ES" dirty="0"/>
              <a:t>Poca/nula portabilidad</a:t>
            </a:r>
          </a:p>
          <a:p>
            <a:r>
              <a:rPr lang="es-ES" dirty="0"/>
              <a:t>Inseguros</a:t>
            </a:r>
          </a:p>
        </p:txBody>
      </p:sp>
    </p:spTree>
    <p:extLst>
      <p:ext uri="{BB962C8B-B14F-4D97-AF65-F5344CB8AC3E}">
        <p14:creationId xmlns:p14="http://schemas.microsoft.com/office/powerpoint/2010/main" val="372745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9C39-BCBB-4745-A09A-9F25B6D2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9611"/>
            <a:ext cx="10515600" cy="265542"/>
          </a:xfrm>
        </p:spPr>
        <p:txBody>
          <a:bodyPr>
            <a:noAutofit/>
          </a:bodyPr>
          <a:lstStyle/>
          <a:p>
            <a:pPr algn="ctr"/>
            <a:r>
              <a:rPr lang="es-CL" sz="3200" dirty="0"/>
              <a:t>Kickstarter 600 USD – 60 </a:t>
            </a:r>
            <a:r>
              <a:rPr lang="es-CL" sz="3200" dirty="0" err="1"/>
              <a:t>Backers</a:t>
            </a:r>
            <a:endParaRPr lang="es-C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14C83-22E2-4F2E-AE0F-332B1FFCF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18" y="953529"/>
            <a:ext cx="6842764" cy="49509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39A45C-B5D7-4EC0-949D-F90E420E4C52}"/>
              </a:ext>
            </a:extLst>
          </p:cNvPr>
          <p:cNvSpPr txBox="1">
            <a:spLocks/>
          </p:cNvSpPr>
          <p:nvPr/>
        </p:nvSpPr>
        <p:spPr>
          <a:xfrm>
            <a:off x="838200" y="365617"/>
            <a:ext cx="10515600" cy="265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3200" dirty="0"/>
              <a:t>… y a pesar de todas esas deficiencias</a:t>
            </a:r>
          </a:p>
        </p:txBody>
      </p:sp>
    </p:spTree>
    <p:extLst>
      <p:ext uri="{BB962C8B-B14F-4D97-AF65-F5344CB8AC3E}">
        <p14:creationId xmlns:p14="http://schemas.microsoft.com/office/powerpoint/2010/main" val="170257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9C39-BCBB-4745-A09A-9F25B6D2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9611"/>
            <a:ext cx="10515600" cy="265542"/>
          </a:xfrm>
        </p:spPr>
        <p:txBody>
          <a:bodyPr>
            <a:noAutofit/>
          </a:bodyPr>
          <a:lstStyle/>
          <a:p>
            <a:pPr algn="ctr"/>
            <a:r>
              <a:rPr lang="es-CL" sz="3200" dirty="0"/>
              <a:t>Kickstarter 6700 USD – 110 </a:t>
            </a:r>
            <a:r>
              <a:rPr lang="es-CL" sz="3200" dirty="0" err="1"/>
              <a:t>Backers</a:t>
            </a:r>
            <a:endParaRPr lang="es-CL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A3C74-A36F-4B8A-B4F4-49609B210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24" y="797477"/>
            <a:ext cx="9383552" cy="52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190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Motor para el desarrollo de 2D MMORPGs</vt:lpstr>
      <vt:lpstr>PowerPoint Presentation</vt:lpstr>
      <vt:lpstr>Ejemplo de un “Indie RPG”</vt:lpstr>
      <vt:lpstr>PowerPoint Presentation</vt:lpstr>
      <vt:lpstr>RPG Maker VX (80 USD)</vt:lpstr>
      <vt:lpstr>Eclipse Origins (Gratis*)</vt:lpstr>
      <vt:lpstr>PowerPoint Presentation</vt:lpstr>
      <vt:lpstr>Kickstarter 600 USD – 60 Backers</vt:lpstr>
      <vt:lpstr>Kickstarter 6700 USD – 110 Backers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MMORPG Game Engine</dc:title>
  <dc:creator>Reinaldo Jerez Contreras</dc:creator>
  <cp:lastModifiedBy>Reinaldo Jerez Contreras</cp:lastModifiedBy>
  <cp:revision>14</cp:revision>
  <dcterms:created xsi:type="dcterms:W3CDTF">2018-04-11T15:18:45Z</dcterms:created>
  <dcterms:modified xsi:type="dcterms:W3CDTF">2018-04-12T04:44:34Z</dcterms:modified>
</cp:coreProperties>
</file>