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0D7D50B-BB23-43BA-AF83-7450C552A36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10/24/22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FFDC3CE-7EC4-4D5E-AD55-6A77600BE0E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3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7D51E86-8D01-446C-953F-43DFA54E7DC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10/24/22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F18F273-4EF0-4D5B-8320-A8CC1B16CEF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Datascience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Demo</a:t>
            </a:r>
            <a:endParaRPr b="0" lang="en-IN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What we will learn?.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Need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What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Use case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Bi vs DS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Tools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Life cycle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Need of Datascience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7" name="Content Placeholder 3" descr="Capture.PNG"/>
          <p:cNvPicPr/>
          <p:nvPr/>
        </p:nvPicPr>
        <p:blipFill>
          <a:blip r:embed="rId1"/>
          <a:stretch/>
        </p:blipFill>
        <p:spPr>
          <a:xfrm>
            <a:off x="1142640" y="2129400"/>
            <a:ext cx="6858720" cy="3467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What is datascience?.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Datascience is  a blend of various tools,algorithms, and ML principles with the goal to discover the hidden patterns from the raw data.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It is primarily used to make decisions and predictions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Use case - Amazon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Amazon has got a huge data of customers like age, sex, location etc..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Depending upon the data they draw patterns to sell a right product to the right customer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Other use case is google self driving cars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Skills of a datascientist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3" name="Content Placeholder 7" descr="Data Science Venn Diagram by Shelly Palmer 2015.png"/>
          <p:cNvPicPr/>
          <p:nvPr/>
        </p:nvPicPr>
        <p:blipFill>
          <a:blip r:embed="rId1"/>
          <a:stretch/>
        </p:blipFill>
        <p:spPr>
          <a:xfrm>
            <a:off x="2378520" y="1600200"/>
            <a:ext cx="4386600" cy="45255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BI vs DS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5" name="Content Placeholder 3" descr="Capture.PNG"/>
          <p:cNvPicPr/>
          <p:nvPr/>
        </p:nvPicPr>
        <p:blipFill>
          <a:blip r:embed="rId1"/>
          <a:stretch/>
        </p:blipFill>
        <p:spPr>
          <a:xfrm>
            <a:off x="1109160" y="2596320"/>
            <a:ext cx="6925320" cy="253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Lifecycle of Datscience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Discovery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Data preparation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Model Planning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Model Building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Deployment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Application>LibreOffice/6.4.7.2$Linux_X86_64 LibreOffice_project/40$Build-2</Application>
  <Words>119</Words>
  <Paragraphs>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Rajesh</dc:creator>
  <dc:description/>
  <dc:language>en-IN</dc:language>
  <cp:lastModifiedBy/>
  <dcterms:modified xsi:type="dcterms:W3CDTF">2022-10-24T19:29:42Z</dcterms:modified>
  <cp:revision>13</cp:revision>
  <dc:subject/>
  <dc:title>Datascience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