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 module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OS module in Python provides a way of using operating system dependent functionality.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use different functions to define system properties from OS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Attributes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find all the attributes in any module we use dir 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getcwd() gives us the present working directory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chdir()  changes the present working directory to new one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listdir() is used to find the files present in that particular directory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Attributes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mkdir() is used to create folders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Makedirs() is used to create folders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Removedirs() is used to remove the directories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os.rename(oldfile,newfile)- changes the file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os.stat gives all file properties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Attributes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datetime.fromtimestamp is used to specify the human readable time format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os.walk is used to walk down the path for all directories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os.environ.get("HOME") returns our home directory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Attributes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 append path to our home directory we use “+” path of file or folder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os.path.join is used to join a decent path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os.path.basename gives us the files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os.path.dirname gives us the directory path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Attributes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os.path.split() gives us the directory name as well as the file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os.path.exists("/home/rajesh/Desktop")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os.path.isfile to check whether it is a file or not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3 formatting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A=“datascience”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Print(f”hi I  am learning {A}”)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 2 formatting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Ex: a=“data”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b=21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 “%s is %d” %(a,b)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LibreOffice/5.1.6.2$Linux_X86_64 LibreOffice_project/10m0$Build-2</Application>
  <Words>190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2018-11-19T11:33:27Z</dcterms:modified>
  <cp:revision>21</cp:revision>
  <dc:subject/>
  <dc:title>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