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3.xml.rels" ContentType="application/vnd.openxmlformats-package.relationships+xml"/>
  <Override PartName="/ppt/notesSlides/notesSlide13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6F114B5B-C450-495E-BD17-5B1FB81F97B4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2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5C03E89-CBD5-4A9B-AB89-E41566684403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202EF2A2-1873-459A-831F-C6D4A84F4F8D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10/31/22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D89B8A2-0FD5-43CF-95FE-2ABDA78BF0F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15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0953669C-1047-4D69-B124-23D9B64ED8B9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10/31/22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C001B3E-8737-4975-9484-37B528BA4EF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Python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Numbers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store numeric values ex: varA = 99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Object is created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int (signed integers)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long (long integers, they can also be represented in octal and hexadecimal)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float (floating point real values)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complex (complex numbers)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Strings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Store set of characters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Slicing can be done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Lists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Contains numbers and strings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Presented in square brackets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Slice operation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Can be updated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Tuple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Contains numbers and strings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Presented in parantheses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Slice operation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Cannot be updated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Dictionaries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Key value pairs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Represented in flower brackets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70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Operators</a:t>
            </a:r>
            <a:br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Arithmetic Operators - +,-,*,/,%,**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Comparison (Relational) Operators ==,!=,&lt;,&gt;,&lt;,&gt;=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Assignment Operators =,+=,-=,*=,/=,**=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Membership Operators - in ,not in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Identity Operators – is, is not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457200" y="27432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End of first python section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Introduction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7000"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Python is a programming language.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Python can be used on a server to create web applications.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Python is used for scripting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Python is an interpreted and object oriented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Python is used for ML purpose also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It was created  by Guido van Rossum.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br/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What can Python do?.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Python can be used on a server to create web applications.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Python can be used alongside software to create workflows.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Python can connect to database systems. It can also read and modify files.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Python can be used to handle big data and perform complex mathematics.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Python versions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Python 2.7 – latest version 2.7.15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Python 3.7 – latest version 3.7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Differences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Python 2.x is legacy, Python 3.x is the present and future of the language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Print statement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Python 2 has  library support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3.x it is on the cutting edge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Basic Syntax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print(“hello world”);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Prints the statement hello world as output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Identifiers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A Python identifier is a name used to identify a variable, function, class, module or other object.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Reserved Words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cannot declare as a constant or variable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Built in functions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String literals single, double,triple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Data Types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Numbers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String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Lists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Tuple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Dictionary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</TotalTime>
  <Application>LibreOffice/6.4.7.2$Linux_X86_64 LibreOffice_project/40$Build-2</Application>
  <Words>329</Words>
  <Paragraphs>69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Rajesh</dc:creator>
  <dc:description/>
  <dc:language>en-IN</dc:language>
  <cp:lastModifiedBy/>
  <dcterms:modified xsi:type="dcterms:W3CDTF">2022-10-31T19:00:44Z</dcterms:modified>
  <cp:revision>25</cp:revision>
  <dc:subject/>
  <dc:title>Python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</Properties>
</file>