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Second session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loop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statements in a loop can be done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 control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Changes the execution</a:t>
            </a:r>
          </a:p>
          <a:p>
            <a:r>
              <a:rPr lang="en-US" dirty="0" smtClean="0"/>
              <a:t>Break</a:t>
            </a:r>
          </a:p>
          <a:p>
            <a:r>
              <a:rPr lang="en-US" dirty="0" smtClean="0"/>
              <a:t>Continue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Breaks the loop at the condition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Breaks the point at given condition and continues the loop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libraries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Date and time handling</a:t>
            </a:r>
            <a:r>
              <a:rPr lang="en-IN" dirty="0" smtClean="0"/>
              <a:t> helps us to track</a:t>
            </a:r>
          </a:p>
          <a:p>
            <a:r>
              <a:rPr lang="en-US" dirty="0" smtClean="0"/>
              <a:t>Import time</a:t>
            </a:r>
          </a:p>
          <a:p>
            <a:r>
              <a:rPr lang="en-US" dirty="0" smtClean="0"/>
              <a:t>For ticks we use </a:t>
            </a:r>
            <a:r>
              <a:rPr lang="en-US" dirty="0" err="1" smtClean="0"/>
              <a:t>time.time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For current time we use </a:t>
            </a:r>
            <a:r>
              <a:rPr lang="en-IN" dirty="0" err="1" smtClean="0"/>
              <a:t>time.localtime</a:t>
            </a:r>
            <a:r>
              <a:rPr lang="en-IN" dirty="0" smtClean="0"/>
              <a:t>(</a:t>
            </a:r>
            <a:r>
              <a:rPr lang="en-IN" dirty="0" err="1" smtClean="0"/>
              <a:t>time.time</a:t>
            </a:r>
            <a:r>
              <a:rPr lang="en-IN" dirty="0" smtClean="0"/>
              <a:t>())</a:t>
            </a:r>
          </a:p>
          <a:p>
            <a:r>
              <a:rPr lang="en-US" dirty="0" smtClean="0"/>
              <a:t>For formatted time </a:t>
            </a:r>
          </a:p>
          <a:p>
            <a:r>
              <a:rPr lang="en-IN" dirty="0" err="1" smtClean="0"/>
              <a:t>time.asctime</a:t>
            </a:r>
            <a:r>
              <a:rPr lang="en-IN" dirty="0" smtClean="0"/>
              <a:t>( </a:t>
            </a:r>
            <a:r>
              <a:rPr lang="en-IN" dirty="0" err="1" smtClean="0"/>
              <a:t>time.localtime</a:t>
            </a:r>
            <a:r>
              <a:rPr lang="en-IN" dirty="0" smtClean="0"/>
              <a:t>(</a:t>
            </a:r>
            <a:r>
              <a:rPr lang="en-IN" dirty="0" err="1" smtClean="0"/>
              <a:t>time.time</a:t>
            </a:r>
            <a:r>
              <a:rPr lang="en-IN" dirty="0" smtClean="0"/>
              <a:t>()) )</a:t>
            </a:r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              End of python session 2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Python provides no braces to indicate blocks of code for class and function definitions or flow control.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making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Decision making is a sequence of conditions occurring while execution of the program and specifying actions taken according to the conditions.</a:t>
            </a:r>
          </a:p>
          <a:p>
            <a:r>
              <a:rPr lang="en-US" dirty="0" smtClean="0"/>
              <a:t>3 types</a:t>
            </a:r>
          </a:p>
          <a:p>
            <a:r>
              <a:rPr lang="en-US" dirty="0" smtClean="0"/>
              <a:t>If statement</a:t>
            </a:r>
          </a:p>
          <a:p>
            <a:r>
              <a:rPr lang="en-US" dirty="0" smtClean="0"/>
              <a:t>If-else statement</a:t>
            </a:r>
          </a:p>
          <a:p>
            <a:r>
              <a:rPr lang="en-US" dirty="0" smtClean="0"/>
              <a:t>Nested if statement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Executes the output in the if block</a:t>
            </a:r>
          </a:p>
          <a:p>
            <a:pPr>
              <a:buNone/>
            </a:pPr>
            <a:r>
              <a:rPr lang="en-IN" dirty="0" smtClean="0"/>
              <a:t>                         if expression: </a:t>
            </a:r>
          </a:p>
          <a:p>
            <a:pPr>
              <a:buNone/>
            </a:pPr>
            <a:r>
              <a:rPr lang="en-IN" dirty="0" smtClean="0"/>
              <a:t>	                          statement(s)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If-else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An </a:t>
            </a:r>
            <a:r>
              <a:rPr lang="en-IN" b="1" dirty="0" smtClean="0"/>
              <a:t>if statement</a:t>
            </a:r>
            <a:r>
              <a:rPr lang="en-IN" dirty="0" smtClean="0"/>
              <a:t> can be followed by an optional </a:t>
            </a:r>
            <a:r>
              <a:rPr lang="en-IN" b="1" dirty="0" smtClean="0"/>
              <a:t>else statement</a:t>
            </a:r>
            <a:r>
              <a:rPr lang="en-IN" dirty="0" smtClean="0"/>
              <a:t>, which executes when the </a:t>
            </a:r>
            <a:r>
              <a:rPr lang="en-IN" dirty="0" err="1" smtClean="0"/>
              <a:t>boolean</a:t>
            </a:r>
            <a:r>
              <a:rPr lang="en-IN" dirty="0" smtClean="0"/>
              <a:t> expression is TRUE.</a:t>
            </a:r>
          </a:p>
          <a:p>
            <a:endParaRPr lang="en-US" dirty="0" smtClean="0"/>
          </a:p>
          <a:p>
            <a:r>
              <a:rPr lang="en-IN" dirty="0" smtClean="0"/>
              <a:t>if expression: </a:t>
            </a:r>
          </a:p>
          <a:p>
            <a:pPr lvl="1">
              <a:buNone/>
            </a:pPr>
            <a:r>
              <a:rPr lang="en-IN" dirty="0" smtClean="0"/>
              <a:t>	statement(s)</a:t>
            </a:r>
          </a:p>
          <a:p>
            <a:pPr lvl="1">
              <a:buNone/>
            </a:pPr>
            <a:r>
              <a:rPr lang="en-IN" dirty="0" smtClean="0"/>
              <a:t>else: </a:t>
            </a:r>
          </a:p>
          <a:p>
            <a:pPr lvl="1">
              <a:buNone/>
            </a:pPr>
            <a:r>
              <a:rPr lang="en-IN" dirty="0" smtClean="0"/>
              <a:t>	statement(s)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if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use any no of statements</a:t>
            </a:r>
          </a:p>
          <a:p>
            <a:pPr>
              <a:buNone/>
            </a:pPr>
            <a:r>
              <a:rPr lang="en-IN" dirty="0" smtClean="0"/>
              <a:t>if expression1:</a:t>
            </a:r>
          </a:p>
          <a:p>
            <a:pPr>
              <a:buNone/>
            </a:pPr>
            <a:r>
              <a:rPr lang="en-IN" dirty="0" smtClean="0"/>
              <a:t>		 statement(s) </a:t>
            </a:r>
          </a:p>
          <a:p>
            <a:pPr>
              <a:buNone/>
            </a:pPr>
            <a:r>
              <a:rPr lang="en-IN" dirty="0" err="1" smtClean="0"/>
              <a:t>elif</a:t>
            </a:r>
            <a:r>
              <a:rPr lang="en-IN" dirty="0" smtClean="0"/>
              <a:t> expression2:</a:t>
            </a:r>
          </a:p>
          <a:p>
            <a:pPr>
              <a:buNone/>
            </a:pPr>
            <a:r>
              <a:rPr lang="en-IN" dirty="0" smtClean="0"/>
              <a:t>		 statement(s) </a:t>
            </a:r>
          </a:p>
          <a:p>
            <a:pPr>
              <a:buNone/>
            </a:pPr>
            <a:r>
              <a:rPr lang="en-IN" dirty="0" smtClean="0"/>
              <a:t>else: </a:t>
            </a:r>
          </a:p>
          <a:p>
            <a:pPr>
              <a:buNone/>
            </a:pPr>
            <a:r>
              <a:rPr lang="en-IN" dirty="0" smtClean="0"/>
              <a:t>		statement(s)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Execution statements one by one or multiple times</a:t>
            </a:r>
          </a:p>
          <a:p>
            <a:r>
              <a:rPr lang="en-US" dirty="0" smtClean="0"/>
              <a:t>For</a:t>
            </a:r>
          </a:p>
          <a:p>
            <a:r>
              <a:rPr lang="en-US" dirty="0" smtClean="0"/>
              <a:t>While</a:t>
            </a:r>
          </a:p>
          <a:p>
            <a:r>
              <a:rPr lang="en-US" dirty="0" smtClean="0"/>
              <a:t>Nested loop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has the ability to iterate over the items of any sequence, such as a list or a string.</a:t>
            </a:r>
          </a:p>
          <a:p>
            <a:r>
              <a:rPr lang="en-IN" dirty="0" smtClean="0"/>
              <a:t>for </a:t>
            </a:r>
            <a:r>
              <a:rPr lang="en-IN" dirty="0" err="1" smtClean="0"/>
              <a:t>var</a:t>
            </a:r>
            <a:r>
              <a:rPr lang="en-IN" dirty="0" smtClean="0"/>
              <a:t> in sequence:</a:t>
            </a:r>
          </a:p>
          <a:p>
            <a:pPr>
              <a:buNone/>
            </a:pPr>
            <a:r>
              <a:rPr lang="en-IN" dirty="0" smtClean="0"/>
              <a:t>			 statements(s)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 </a:t>
            </a:r>
            <a:r>
              <a:rPr lang="en-IN" b="1" dirty="0" smtClean="0"/>
              <a:t>while</a:t>
            </a:r>
            <a:r>
              <a:rPr lang="en-IN" dirty="0" smtClean="0"/>
              <a:t> loop statement in Python programming language repeatedly executes a target statement as long as a given condition is true.</a:t>
            </a:r>
          </a:p>
          <a:p>
            <a:pPr>
              <a:buNone/>
            </a:pPr>
            <a:r>
              <a:rPr lang="en-IN" dirty="0" smtClean="0"/>
              <a:t>while expression:</a:t>
            </a:r>
          </a:p>
          <a:p>
            <a:pPr>
              <a:buNone/>
            </a:pPr>
            <a:r>
              <a:rPr lang="en-IN" dirty="0" smtClean="0"/>
              <a:t>		 statement(s)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202</Words>
  <Application>Microsoft Office PowerPoint</Application>
  <PresentationFormat>On-screen Show (4:3)</PresentationFormat>
  <Paragraphs>60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Python</vt:lpstr>
      <vt:lpstr>Indentation</vt:lpstr>
      <vt:lpstr>Decision making</vt:lpstr>
      <vt:lpstr>IF Statement</vt:lpstr>
      <vt:lpstr>If-else</vt:lpstr>
      <vt:lpstr>Nested if</vt:lpstr>
      <vt:lpstr>Loops</vt:lpstr>
      <vt:lpstr>For loop</vt:lpstr>
      <vt:lpstr>While loop</vt:lpstr>
      <vt:lpstr>Nested loop</vt:lpstr>
      <vt:lpstr>Loop control statements</vt:lpstr>
      <vt:lpstr>Break</vt:lpstr>
      <vt:lpstr>Continue</vt:lpstr>
      <vt:lpstr>Importing libraries example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Rajesh</dc:creator>
  <cp:lastModifiedBy>Rajesh</cp:lastModifiedBy>
  <cp:revision>15</cp:revision>
  <dcterms:created xsi:type="dcterms:W3CDTF">2006-08-16T00:00:00Z</dcterms:created>
  <dcterms:modified xsi:type="dcterms:W3CDTF">2018-10-09T14:31:11Z</dcterms:modified>
</cp:coreProperties>
</file>