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25/12/18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0426D3F0-978C-4781-A7C6-EE8F6845DB74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1" marL="743040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2" marL="1143000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3" marL="1600200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lvl="4" marL="2057400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25/12/18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1A98D6B2-1734-44FD-A201-956A27D70EAD}" type="slidenum">
              <a:rPr b="0" lang="en-IN" sz="1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Python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100000"/>
              </a:lnSpc>
            </a:pPr>
            <a:r>
              <a:rPr b="0" lang="en-IN" sz="32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session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Variable-length</a:t>
            </a: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
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You may need to process a function for more arguments than you specified while defining the function.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Scope of Variables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Local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Called locally with in the function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Global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Called globally outside the function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assignments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Multiple assignments can be done in pyhton very easily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Length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We can find the no of elements or characters by using the len keyword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Syntax – len(a)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Input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Dynamic input from the user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X=input()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 function is a block of organized, reusable code that is used to perform a single, related action.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Rules to define a function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Begins with def keyword followed by name and 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Arguments need to  written in ()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First statement is optional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>
              <a:lnSpc>
                <a:spcPct val="100000"/>
              </a:lnSpc>
            </a:pP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28600"/>
            <a:ext cx="8229240" cy="58971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is called as doc string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Starts with a colon and indented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statement return [expression] exits a function, optionally passing back an expression to the caller.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Function arguments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Keyword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Variable length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Required arguments are the arguments passed to a function in correct positional order.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Keyword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Keyword arguments are related to the function calls where the arguments need to named before assigning values 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Default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Assumes a default value given by the user, if a value is  not assigned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</TotalTime>
  <Application>LibreOffice/5.1.6.2$Linux_X86_64 LibreOffice_project/10m0$Build-2</Application>
  <Words>203</Words>
  <Paragraphs>39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Rajesh</dc:creator>
  <dc:description/>
  <dc:language>en-IN</dc:language>
  <cp:lastModifiedBy/>
  <dcterms:modified xsi:type="dcterms:W3CDTF">2018-12-25T11:36:21Z</dcterms:modified>
  <cp:revision>17</cp:revision>
  <dc:subject/>
  <dc:title>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