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Python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8b8b8b"/>
                </a:solidFill>
                <a:latin typeface="Calibri"/>
              </a:rPr>
              <a:t>Fourth session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Stacking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Stacking combines the arrays either in horizontal way or in vertical way 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A=np.arange(6).reshape(3,2)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b=np.arange(6,11).reshape(3,2)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Np.vstack(a,b) [vertical stacking]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Np.hstack(a,b)[horizontal stacking]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Splitting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Splitting splits the array into equal no of pieces we desire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A=np.arange(30).reshape(2,15)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Np.hsplit(a,n)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Np.vsplit(a,n)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Boolean arrays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Boolean gives true or false values in an array accordingly to the condition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A[1,2,3]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B=a&gt;4;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[false,false,false]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Iterations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Nditer iteration is easily done with numpy 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 orders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C,A,K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Syntax = for i in np.nditer(z,order="K"):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Many Lists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Creates many lists after the list operation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Numpy module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Numpy is extremely popular in python module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Installation can be done using pip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pip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is a package management system used to install and manage software packages written in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...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2.7.9 and later (on the python2 series), and 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3.4 and later include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pip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(pip3 for </a:t>
            </a:r>
            <a:r>
              <a:rPr b="1" lang="en-US" sz="3200" spc="-1" strike="noStrike">
                <a:solidFill>
                  <a:srgbClr val="000000"/>
                </a:solidFill>
                <a:latin typeface="Calibri"/>
              </a:rPr>
              <a:t>Python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 3)  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Package installations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ways 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PIP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Conda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GITbash</a:t>
            </a:r>
            <a:endParaRPr b="0" lang="en-IN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List vs Numpy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Less memory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Memory= size of each element * length of all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sys.getsizeof(5)*len(l) for lists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Array.size*array.itemsize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Convenient- mathematical operations can be done easily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fast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Content Placeholder 3" descr=""/>
          <p:cNvPicPr/>
          <p:nvPr/>
        </p:nvPicPr>
        <p:blipFill>
          <a:blip r:embed="rId1"/>
          <a:stretch/>
        </p:blipFill>
        <p:spPr>
          <a:xfrm>
            <a:off x="532800" y="1162440"/>
            <a:ext cx="8077680" cy="4028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Basic array operations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dtype gives data type[a.dtype]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Size gives Len of array [a.size]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Shape of array [a.shape]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Np.zeros create array of zeros ex np.zeros((3,3))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Np.arange gives range of elements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np.linspace(1,5,10)  linearly spaced numbers generation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380880"/>
            <a:ext cx="8228880" cy="57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A.reshape(2,3) reshapes the array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A.ravel() flattens the array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A.min() gives minimum value in an array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A.max() gives maximum value in an array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A.sum() adds all elements in an array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A.sum(axis=0) adds column elements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A.sum(axis=1) adds row elements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Np.sqrt(a) gives squareroot of all elements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Arithmetic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Slicing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Slicing of numpy works same as lists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Sicing can be done for multi dimensional array also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A=[6,7,8],[1,2,3],[4,5,6]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A[1,2]=3</a:t>
            </a:r>
            <a:endParaRPr b="0" lang="en-IN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A[0:2,2]=8,3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Application>LibreOffice/6.4.7.2$Linux_X86_64 LibreOffice_project/40$Build-2</Application>
  <Words>290</Words>
  <Paragraphs>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2022-06-09T18:08:42Z</dcterms:modified>
  <cp:revision>34</cp:revision>
  <dc:subject/>
  <dc:title>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13</vt:i4>
  </property>
</Properties>
</file>