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Session 6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file?.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File is a named location on disk to store related information. It is used to permanently store data in a non-volatile memory (e.g. hard disk).</a:t>
            </a:r>
          </a:p>
          <a:p>
            <a:r>
              <a:rPr lang="en-IN" dirty="0" smtClean="0"/>
              <a:t>In Python, a file operation takes place in the following order.</a:t>
            </a:r>
          </a:p>
          <a:p>
            <a:r>
              <a:rPr lang="en-IN" dirty="0" smtClean="0"/>
              <a:t>Open a file</a:t>
            </a:r>
          </a:p>
          <a:p>
            <a:r>
              <a:rPr lang="en-IN" dirty="0" smtClean="0"/>
              <a:t>Read or write (perform operation)</a:t>
            </a:r>
          </a:p>
          <a:p>
            <a:r>
              <a:rPr lang="en-IN" dirty="0" smtClean="0"/>
              <a:t>Close the file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a 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has built in function open</a:t>
            </a:r>
          </a:p>
          <a:p>
            <a:r>
              <a:rPr lang="en-US" dirty="0" smtClean="0"/>
              <a:t>F=open(“file </a:t>
            </a:r>
            <a:r>
              <a:rPr lang="en-US" dirty="0" err="1" smtClean="0"/>
              <a:t>name”,”r</a:t>
            </a:r>
            <a:r>
              <a:rPr lang="en-US" dirty="0" smtClean="0"/>
              <a:t>”)</a:t>
            </a:r>
          </a:p>
          <a:p>
            <a:r>
              <a:rPr lang="en-US" dirty="0" err="1" smtClean="0"/>
              <a:t>F.read</a:t>
            </a:r>
            <a:r>
              <a:rPr lang="en-US" dirty="0" smtClean="0"/>
              <a:t>()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file modes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</a:t>
            </a:r>
          </a:p>
          <a:p>
            <a:r>
              <a:rPr lang="en-US" dirty="0" smtClean="0"/>
              <a:t>Write</a:t>
            </a:r>
          </a:p>
          <a:p>
            <a:r>
              <a:rPr lang="en-US" dirty="0" err="1" smtClean="0"/>
              <a:t>R+b</a:t>
            </a:r>
            <a:r>
              <a:rPr lang="en-US" dirty="0" smtClean="0"/>
              <a:t>(binary format)</a:t>
            </a:r>
          </a:p>
          <a:p>
            <a:r>
              <a:rPr lang="en-US" dirty="0" smtClean="0"/>
              <a:t>T mode default</a:t>
            </a:r>
          </a:p>
          <a:p>
            <a:r>
              <a:rPr lang="en-US" dirty="0" smtClean="0"/>
              <a:t>A appending </a:t>
            </a:r>
            <a:r>
              <a:rPr lang="en-US" smtClean="0"/>
              <a:t>to </a:t>
            </a:r>
            <a:r>
              <a:rPr lang="en-US" smtClean="0"/>
              <a:t>the file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a  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Closing a file will free up the resources that were tied with the file and is done using Python close() method.</a:t>
            </a:r>
          </a:p>
          <a:p>
            <a:endParaRPr lang="en-US" dirty="0" smtClean="0"/>
          </a:p>
          <a:p>
            <a:r>
              <a:rPr lang="en-US" dirty="0" smtClean="0"/>
              <a:t>So after opening and doing our operations we use closing a file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python 2.7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install python 2.7 in anaconda use the below command in anaconda prompt</a:t>
            </a:r>
          </a:p>
          <a:p>
            <a:pPr lvl="1">
              <a:buNone/>
            </a:pPr>
            <a:endParaRPr lang="en-IN" dirty="0" smtClean="0"/>
          </a:p>
          <a:p>
            <a:pPr lvl="1">
              <a:buNone/>
            </a:pPr>
            <a:endParaRPr lang="en-IN" dirty="0" smtClean="0"/>
          </a:p>
          <a:p>
            <a:pPr lvl="1">
              <a:buNone/>
            </a:pPr>
            <a:r>
              <a:rPr lang="en-IN" dirty="0" err="1" smtClean="0"/>
              <a:t>conda</a:t>
            </a:r>
            <a:r>
              <a:rPr lang="en-IN" dirty="0" smtClean="0"/>
              <a:t> create -n py27 python=2.7 anaconda </a:t>
            </a:r>
          </a:p>
          <a:p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difference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 print statement</a:t>
            </a:r>
          </a:p>
          <a:p>
            <a:r>
              <a:rPr lang="en-US" dirty="0" err="1" smtClean="0"/>
              <a:t>Formating</a:t>
            </a:r>
            <a:r>
              <a:rPr lang="en-US" dirty="0" smtClean="0"/>
              <a:t> a string</a:t>
            </a:r>
          </a:p>
          <a:p>
            <a:r>
              <a:rPr lang="en-US" dirty="0" smtClean="0"/>
              <a:t>Input statements</a:t>
            </a:r>
          </a:p>
          <a:p>
            <a:r>
              <a:rPr lang="en-US" dirty="0" smtClean="0"/>
              <a:t>Library support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3 formatting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Ex:</a:t>
            </a:r>
          </a:p>
          <a:p>
            <a:r>
              <a:rPr lang="en-US" dirty="0" smtClean="0"/>
              <a:t>A=“</a:t>
            </a:r>
            <a:r>
              <a:rPr lang="en-US" dirty="0" err="1" smtClean="0"/>
              <a:t>datascience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f”hi</a:t>
            </a:r>
            <a:r>
              <a:rPr lang="en-US" dirty="0" smtClean="0"/>
              <a:t> I  am learning {A}”)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2 formatting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Ex: a=“data”</a:t>
            </a:r>
          </a:p>
          <a:p>
            <a:r>
              <a:rPr lang="en-US" dirty="0" smtClean="0"/>
              <a:t>b=21</a:t>
            </a:r>
          </a:p>
          <a:p>
            <a:r>
              <a:rPr lang="en-US" dirty="0" smtClean="0"/>
              <a:t>Print “%s is %d” %(</a:t>
            </a:r>
            <a:r>
              <a:rPr lang="en-US" dirty="0" err="1" smtClean="0"/>
              <a:t>a,b</a:t>
            </a:r>
            <a:r>
              <a:rPr lang="en-US" dirty="0" smtClean="0"/>
              <a:t>)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190</Words>
  <Application>Microsoft Office PowerPoint</Application>
  <PresentationFormat>On-screen Show (4:3)</PresentationFormat>
  <Paragraphs>41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Python</vt:lpstr>
      <vt:lpstr>What is a file?.</vt:lpstr>
      <vt:lpstr>Opening a file</vt:lpstr>
      <vt:lpstr>Some file modes</vt:lpstr>
      <vt:lpstr>Closing a  file</vt:lpstr>
      <vt:lpstr>Installing python 2.7</vt:lpstr>
      <vt:lpstr>Basic difference</vt:lpstr>
      <vt:lpstr>Python 3 formatting</vt:lpstr>
      <vt:lpstr>Python 2 formatting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Rajesh</dc:creator>
  <cp:lastModifiedBy>Rajesh</cp:lastModifiedBy>
  <cp:revision>15</cp:revision>
  <dcterms:created xsi:type="dcterms:W3CDTF">2006-08-16T00:00:00Z</dcterms:created>
  <dcterms:modified xsi:type="dcterms:W3CDTF">2018-10-13T14:36:05Z</dcterms:modified>
</cp:coreProperties>
</file>