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0400" cy="685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09720" cy="66898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0400" cy="685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09720" cy="66884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8000" cy="1523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8000" cy="117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8000" cy="10692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0400" cy="685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09720" cy="66898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7200" cy="15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Bayees theorem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60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864000" y="1405800"/>
            <a:ext cx="7768800" cy="456840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08720" y="1728000"/>
            <a:ext cx="881856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2840" y="1735200"/>
            <a:ext cx="9142920" cy="34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98960" y="1962000"/>
            <a:ext cx="8230680" cy="29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Naive bayess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64000" y="140580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Calculating likelihood is the complex problem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the probability that somebody wh walks exhibits the features x?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answer is what set of datapoints fall into that circle when somebody walks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520280" y="217080"/>
            <a:ext cx="5895000" cy="37422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226160" y="3918960"/>
            <a:ext cx="5847120" cy="161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685800" y="1585080"/>
            <a:ext cx="7641000" cy="321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20000" y="1997280"/>
            <a:ext cx="7867800" cy="29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Bayess theorem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Consider a factory where we want to add some analytics to 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Consider two machines where one machine produces spanners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And other machine also produces the spanners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22840" y="1656000"/>
            <a:ext cx="8767080" cy="359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Bayees theorem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Now we have got whole pile of spanners. The workers go through them and checks out for the defected spanners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What is the probabiltiy of machine 2 giving a defective spaner?.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52400" y="1975680"/>
            <a:ext cx="7723800" cy="294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181160" y="1618560"/>
            <a:ext cx="6866280" cy="36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Bayees theorem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What are the insight we have got from the question?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1. Combinely Mach1 and Mach2 producing 50 wrenches per hour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2. If we pick any wrench that mibe defective or not from mach 1 is 30/50=0.6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3. If we pick any wrench that mibe defective or not from mach 1 is 20/50=0.4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4. If i pick a wrench which is defective is 1%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95280" y="1584000"/>
            <a:ext cx="4428000" cy="350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Bayees theorem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64000" y="140580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P(defect/mach2)=p(mach2/defect)*p(defect)/p(mach2)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=0.5*0.01/0.4=0.0125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we are producing 10000 parts then,ach 2 produces 125 defective wrenches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188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2019-02-08T10:42:35Z</dcterms:modified>
  <cp:revision>37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