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120" cy="685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0440" cy="66906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1120" cy="685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0440" cy="66891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720" cy="1524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720" cy="117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720" cy="10764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</a:t>
            </a:r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1120" cy="6855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0440" cy="66906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920" cy="15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Decision tree classifier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720" cy="14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95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1648080"/>
            <a:ext cx="8525160" cy="3031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95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914400" y="1447920"/>
            <a:ext cx="776952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04000" y="1368000"/>
            <a:ext cx="8064000" cy="422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274680"/>
            <a:ext cx="7769520" cy="11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914400" y="1447920"/>
            <a:ext cx="776952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595440" y="1285200"/>
            <a:ext cx="8038800" cy="4323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173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2019-01-29T23:55:58Z</dcterms:modified>
  <cp:revision>34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