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10800" cy="66909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0800" cy="66895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9080" cy="15249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9080" cy="1180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9080" cy="1080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</a:t>
            </a:r>
            <a:r>
              <a:rPr b="0" lang="en-IN" sz="4400" spc="-1" strike="noStrike">
                <a:latin typeface="Arial"/>
              </a:rPr>
              <a:t>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1480" cy="68554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4080" y="69840"/>
            <a:ext cx="9010800" cy="66909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295280" y="3200400"/>
            <a:ext cx="6398280" cy="159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latin typeface="Perpetua"/>
                <a:ea typeface="DejaVu Sans"/>
              </a:rPr>
              <a:t>Hierarchial</a:t>
            </a:r>
            <a:endParaRPr b="0" lang="en-IN" sz="2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505880"/>
            <a:ext cx="8227080" cy="146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latin typeface="Franklin Gothic Book"/>
                <a:ea typeface="DejaVu Sans"/>
              </a:rPr>
              <a:t>Machine Learning</a:t>
            </a:r>
            <a:endParaRPr b="0" lang="en-IN" sz="4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66760" y="1518480"/>
            <a:ext cx="8588880" cy="416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698760" y="1635120"/>
            <a:ext cx="7580880" cy="434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000" y="1944000"/>
            <a:ext cx="8250480" cy="343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14760" y="2217240"/>
            <a:ext cx="7004880" cy="267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70760" y="1960200"/>
            <a:ext cx="7796880" cy="30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38760" y="1728000"/>
            <a:ext cx="8444880" cy="3329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Hierarchial Clustering</a:t>
            </a:r>
            <a:endParaRPr b="0" lang="en-IN" sz="2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Hierarchial means is used to cluster your data.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It is mainly used to discover the categories or similar data in our dataset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How many groups we can dentify by looking at the graph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We will consider this agglomerative approach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Perpetua"/>
                <a:ea typeface="DejaVu Sans"/>
              </a:rPr>
              <a:t>i.e we do the process from bottom to top</a:t>
            </a: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636920"/>
            <a:ext cx="9143280" cy="408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1600" y="1595520"/>
            <a:ext cx="9143280" cy="369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1600" y="1631880"/>
            <a:ext cx="9143280" cy="36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576000" y="1877760"/>
            <a:ext cx="8084880" cy="416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64960" y="1800000"/>
            <a:ext cx="8662680" cy="3778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914400" y="274680"/>
            <a:ext cx="77698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latin typeface="Franklin Gothic Book"/>
                <a:ea typeface="DejaVu Sans"/>
              </a:rPr>
              <a:t>Hierarchial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14400" y="1447920"/>
            <a:ext cx="7769880" cy="45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8000" y="1872000"/>
            <a:ext cx="7652880" cy="355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154</TotalTime>
  <Application>LibreOffice/6.0.7.3$Linux_X86_64 LibreOffice_project/00m0$Build-3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2019-03-05T11:52:56Z</dcterms:modified>
  <cp:revision>38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