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0"/>
            <a:ext cx="9140760" cy="6854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64080" y="69840"/>
            <a:ext cx="9010080" cy="6690240"/>
          </a:xfrm>
          <a:prstGeom prst="roundRect">
            <a:avLst>
              <a:gd name="adj" fmla="val 4929"/>
            </a:avLst>
          </a:prstGeom>
          <a:ln w="6480">
            <a:solidFill>
              <a:schemeClr val="tx1">
                <a:alpha val="100000"/>
              </a:schemeClr>
            </a:solidFill>
            <a:round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0"/>
            <a:ext cx="9140760" cy="6854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65160" y="69840"/>
            <a:ext cx="9010080" cy="6688800"/>
          </a:xfrm>
          <a:prstGeom prst="roundRect">
            <a:avLst>
              <a:gd name="adj" fmla="val 4929"/>
            </a:avLst>
          </a:prstGeom>
          <a:ln w="6480">
            <a:solidFill>
              <a:schemeClr val="tx1">
                <a:alpha val="100000"/>
              </a:schemeClr>
            </a:solidFill>
            <a:round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63000" y="1449360"/>
            <a:ext cx="9018360" cy="15242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80">
            <a:noFill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63000" y="1396800"/>
            <a:ext cx="9018360" cy="11736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80">
            <a:noFill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63000" y="2976480"/>
            <a:ext cx="9018360" cy="107280"/>
          </a:xfrm>
          <a:prstGeom prst="rect">
            <a:avLst/>
          </a:prstGeom>
          <a:solidFill>
            <a:schemeClr val="accent5"/>
          </a:solidFill>
          <a:ln w="19080">
            <a:noFill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0"/>
            <a:ext cx="9140760" cy="6854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64080" y="69840"/>
            <a:ext cx="9010080" cy="6690240"/>
          </a:xfrm>
          <a:prstGeom prst="roundRect">
            <a:avLst>
              <a:gd name="adj" fmla="val 4929"/>
            </a:avLst>
          </a:prstGeom>
          <a:ln w="6480">
            <a:solidFill>
              <a:schemeClr val="tx1">
                <a:alpha val="100000"/>
              </a:schemeClr>
            </a:solidFill>
            <a:round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1295280" y="3200400"/>
            <a:ext cx="6397560" cy="159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26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K- nearest neighbours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457200" y="1505880"/>
            <a:ext cx="8226360" cy="146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ctr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Machine Learning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914400" y="274680"/>
            <a:ext cx="7769160" cy="11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1928880" y="1156680"/>
            <a:ext cx="5371920" cy="4581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914400" y="274680"/>
            <a:ext cx="7769160" cy="11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2"/>
          <p:cNvSpPr/>
          <p:nvPr/>
        </p:nvSpPr>
        <p:spPr>
          <a:xfrm>
            <a:off x="914400" y="1447920"/>
            <a:ext cx="7769160" cy="456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42840" y="1635120"/>
            <a:ext cx="9143640" cy="3624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914400" y="274680"/>
            <a:ext cx="7769160" cy="11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2"/>
          <p:cNvSpPr/>
          <p:nvPr/>
        </p:nvSpPr>
        <p:spPr>
          <a:xfrm>
            <a:off x="914400" y="1447920"/>
            <a:ext cx="7769160" cy="456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634320" y="2154600"/>
            <a:ext cx="7960680" cy="2585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914400" y="274680"/>
            <a:ext cx="7769160" cy="11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2"/>
          <p:cNvSpPr/>
          <p:nvPr/>
        </p:nvSpPr>
        <p:spPr>
          <a:xfrm>
            <a:off x="914400" y="1447920"/>
            <a:ext cx="7769160" cy="456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409680" y="1051920"/>
            <a:ext cx="8410320" cy="4790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914400" y="274680"/>
            <a:ext cx="7769160" cy="11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2"/>
          <p:cNvSpPr/>
          <p:nvPr/>
        </p:nvSpPr>
        <p:spPr>
          <a:xfrm>
            <a:off x="914400" y="1447920"/>
            <a:ext cx="7769160" cy="456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42840" y="1080000"/>
            <a:ext cx="9143640" cy="4734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914400" y="274680"/>
            <a:ext cx="7769160" cy="11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2"/>
          <p:cNvSpPr/>
          <p:nvPr/>
        </p:nvSpPr>
        <p:spPr>
          <a:xfrm>
            <a:off x="914400" y="1447920"/>
            <a:ext cx="7769160" cy="456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42840" y="1168200"/>
            <a:ext cx="9143640" cy="4558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914400" y="274680"/>
            <a:ext cx="7769160" cy="11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2"/>
          <p:cNvSpPr/>
          <p:nvPr/>
        </p:nvSpPr>
        <p:spPr>
          <a:xfrm>
            <a:off x="914400" y="1447920"/>
            <a:ext cx="7769160" cy="456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42840" y="1326960"/>
            <a:ext cx="9143640" cy="4240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914400" y="274680"/>
            <a:ext cx="7769160" cy="113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2"/>
          <p:cNvSpPr/>
          <p:nvPr/>
        </p:nvSpPr>
        <p:spPr>
          <a:xfrm>
            <a:off x="914400" y="1447920"/>
            <a:ext cx="7769160" cy="456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42840" y="1264320"/>
            <a:ext cx="9143640" cy="4366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185</TotalTime>
  <Application>LibreOffice/5.1.6.2$Linux_X86_64 LibreOffice_project/10m0$Build-2</Application>
  <Words>143</Words>
  <Paragraphs>26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Rajesh</dc:creator>
  <dc:description/>
  <dc:language>en-IN</dc:language>
  <cp:lastModifiedBy/>
  <dcterms:modified xsi:type="dcterms:W3CDTF">2019-01-30T20:35:40Z</dcterms:modified>
  <cp:revision>36</cp:revision>
  <dc:subject/>
  <dc:title>Statistics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