
<file path=[Content_Types].xml><?xml version="1.0" encoding="utf-8"?>
<Types xmlns="http://schemas.openxmlformats.org/package/2006/content-types">
  <Override PartName="/_rels/.rels" ContentType="application/vnd.openxmlformats-package.relationships+xml"/>
  <Override PartName="/ppt/slides/_rels/slide11.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24.xml" ContentType="application/vnd.openxmlformats-officedocument.presentationml.slideLayout+xml"/>
  <Override PartName="/ppt/slideLayouts/slideLayout23.xml" ContentType="application/vnd.openxmlformats-officedocument.presentationml.slideLayout+xml"/>
  <Override PartName="/ppt/slideLayouts/slideLayout2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17.xml" ContentType="application/vnd.openxmlformats-officedocument.presentationml.slideLayout+xml"/>
  <Override PartName="/ppt/slideLayouts/slideLayout9.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slideLayouts/slideLayout3.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13.xml" ContentType="application/vnd.openxmlformats-officedocument.presentationml.slideLayout+xml"/>
  <Override PartName="/ppt/slideLayouts/_rels/slideLayout24.xml.rels" ContentType="application/vnd.openxmlformats-package.relationships+xml"/>
  <Override PartName="/ppt/slideLayouts/_rels/slideLayout23.xml.rels" ContentType="application/vnd.openxmlformats-package.relationships+xml"/>
  <Override PartName="/ppt/slideLayouts/_rels/slideLayout10.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1.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7.xml" ContentType="application/vnd.openxmlformats-officedocument.presentationml.slideLayout+xml"/>
  <Override PartName="/ppt/slideLayouts/slideLayout16.xml" ContentType="application/vnd.openxmlformats-officedocument.presentationml.slideLayout+xml"/>
  <Override PartName="/ppt/slideLayouts/slideLayout22.xml" ContentType="application/vnd.openxmlformats-officedocument.presentationml.slideLayout+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_rels/presentation.xml.rels" ContentType="application/vnd.openxmlformats-package.relationships+xml"/>
  <Override PartName="/ppt/media/image9.png" ContentType="image/png"/>
  <Override PartName="/ppt/media/image8.png" ContentType="image/png"/>
  <Override PartName="/ppt/media/image7.png" ContentType="image/png"/>
  <Override PartName="/ppt/media/image6.png" ContentType="image/png"/>
  <Override PartName="/ppt/media/image5.png" ContentType="image/png"/>
  <Override PartName="/ppt/media/image1.png" ContentType="image/png"/>
  <Override PartName="/ppt/media/image2.png" ContentType="image/png"/>
  <Override PartName="/ppt/media/image3.png" ContentType="image/png"/>
  <Override PartName="/ppt/media/image4.png" ContentType="image/png"/>
  <Override PartName="/docProps/custom.xml" ContentType="application/vnd.openxmlformats-officedocument.custom-properties+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Lst>
  <p:sldSz cx="9144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1"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2"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4"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5"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6"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37"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40"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41" name="" descr=""/>
          <p:cNvPicPr/>
          <p:nvPr/>
        </p:nvPicPr>
        <p:blipFill>
          <a:blip r:embed="rId2"/>
          <a:stretch/>
        </p:blipFill>
        <p:spPr>
          <a:xfrm>
            <a:off x="2079000" y="1604520"/>
            <a:ext cx="4984920" cy="3977280"/>
          </a:xfrm>
          <a:prstGeom prst="rect">
            <a:avLst/>
          </a:prstGeom>
          <a:ln>
            <a:noFill/>
          </a:ln>
        </p:spPr>
      </p:pic>
      <p:pic>
        <p:nvPicPr>
          <p:cNvPr id="42" name="" descr=""/>
          <p:cNvPicPr/>
          <p:nvPr/>
        </p:nvPicPr>
        <p:blipFill>
          <a:blip r:embed="rId3"/>
          <a:stretch/>
        </p:blipFill>
        <p:spPr>
          <a:xfrm>
            <a:off x="2079000" y="1604520"/>
            <a:ext cx="4984920" cy="397728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4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0"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2"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3"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5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8"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59"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0"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1"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3"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67"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69" name="PlaceHolder 2"/>
          <p:cNvSpPr>
            <a:spLocks noGrp="1"/>
          </p:cNvSpPr>
          <p:nvPr>
            <p:ph type="body"/>
          </p:nvPr>
        </p:nvSpPr>
        <p:spPr>
          <a:xfrm>
            <a:off x="457200" y="160452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0" name="PlaceHolder 3"/>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2"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3"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4"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5" name="PlaceHolder 5"/>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78" name="PlaceHolder 3"/>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pic>
        <p:nvPicPr>
          <p:cNvPr id="79" name="" descr=""/>
          <p:cNvPicPr/>
          <p:nvPr/>
        </p:nvPicPr>
        <p:blipFill>
          <a:blip r:embed="rId2"/>
          <a:stretch/>
        </p:blipFill>
        <p:spPr>
          <a:xfrm>
            <a:off x="2079000" y="1604520"/>
            <a:ext cx="4984920" cy="3977280"/>
          </a:xfrm>
          <a:prstGeom prst="rect">
            <a:avLst/>
          </a:prstGeom>
          <a:ln>
            <a:noFill/>
          </a:ln>
        </p:spPr>
      </p:pic>
      <p:pic>
        <p:nvPicPr>
          <p:cNvPr id="80" name="" descr=""/>
          <p:cNvPicPr/>
          <p:nvPr/>
        </p:nvPicPr>
        <p:blipFill>
          <a:blip r:embed="rId3"/>
          <a:stretch/>
        </p:blipFill>
        <p:spPr>
          <a:xfrm>
            <a:off x="2079000" y="1604520"/>
            <a:ext cx="4984920" cy="397728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2" name="PlaceHolder 2"/>
          <p:cNvSpPr>
            <a:spLocks noGrp="1"/>
          </p:cNvSpPr>
          <p:nvPr>
            <p:ph type="body"/>
          </p:nvPr>
        </p:nvSpPr>
        <p:spPr>
          <a:xfrm>
            <a:off x="457200" y="1604520"/>
            <a:ext cx="822924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4"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15" name="PlaceHolder 3"/>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IN" sz="3200" spc="-1" strike="noStrike">
              <a:solidFill>
                <a:srgbClr val="000000"/>
              </a:solidFill>
              <a:uFill>
                <a:solidFill>
                  <a:srgbClr val="ffffff"/>
                </a:solidFill>
              </a:u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19"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0" name="PlaceHolder 3"/>
          <p:cNvSpPr>
            <a:spLocks noGrp="1"/>
          </p:cNvSpPr>
          <p:nvPr>
            <p:ph type="body"/>
          </p:nvPr>
        </p:nvSpPr>
        <p:spPr>
          <a:xfrm>
            <a:off x="45720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1" name="PlaceHolder 4"/>
          <p:cNvSpPr>
            <a:spLocks noGrp="1"/>
          </p:cNvSpPr>
          <p:nvPr>
            <p:ph type="body"/>
          </p:nvPr>
        </p:nvSpPr>
        <p:spPr>
          <a:xfrm>
            <a:off x="467424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3" name="PlaceHolder 2"/>
          <p:cNvSpPr>
            <a:spLocks noGrp="1"/>
          </p:cNvSpPr>
          <p:nvPr>
            <p:ph type="body"/>
          </p:nvPr>
        </p:nvSpPr>
        <p:spPr>
          <a:xfrm>
            <a:off x="457200" y="1604520"/>
            <a:ext cx="4015800" cy="397728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4"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5" name="PlaceHolder 4"/>
          <p:cNvSpPr>
            <a:spLocks noGrp="1"/>
          </p:cNvSpPr>
          <p:nvPr>
            <p:ph type="body"/>
          </p:nvPr>
        </p:nvSpPr>
        <p:spPr>
          <a:xfrm>
            <a:off x="4674240" y="368208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IN" sz="4400" spc="-1" strike="noStrike">
              <a:solidFill>
                <a:srgbClr val="000000"/>
              </a:solidFill>
              <a:uFill>
                <a:solidFill>
                  <a:srgbClr val="ffffff"/>
                </a:solidFill>
              </a:uFill>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
        <p:nvSpPr>
          <p:cNvPr id="29" name="PlaceHolder 4"/>
          <p:cNvSpPr>
            <a:spLocks noGrp="1"/>
          </p:cNvSpPr>
          <p:nvPr>
            <p:ph type="body"/>
          </p:nvPr>
        </p:nvSpPr>
        <p:spPr>
          <a:xfrm>
            <a:off x="457200" y="3682080"/>
            <a:ext cx="8229240" cy="1896840"/>
          </a:xfrm>
          <a:prstGeom prst="rect">
            <a:avLst/>
          </a:prstGeom>
        </p:spPr>
        <p:txBody>
          <a:bodyPr lIns="0" rIns="0" tIns="0" bIns="0"/>
          <a:p>
            <a:endParaRPr b="0" lang="en-IN" sz="3200" spc="-1" strike="noStrike">
              <a:solidFill>
                <a:srgbClr val="000000"/>
              </a:solidFill>
              <a:uFill>
                <a:solidFill>
                  <a:srgbClr val="ffffff"/>
                </a:solidFill>
              </a:u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a:blip r:embed="rId2"/>
          <a:tile/>
        </a:blipFill>
      </p:bgPr>
    </p:bg>
    <p:spTree>
      <p:nvGrpSpPr>
        <p:cNvPr id="1" name=""/>
        <p:cNvGrpSpPr/>
        <p:nvPr/>
      </p:nvGrpSpPr>
      <p:grpSpPr>
        <a:xfrm>
          <a:off x="0" y="0"/>
          <a:ext cx="0" cy="0"/>
          <a:chOff x="0" y="0"/>
          <a:chExt cx="0" cy="0"/>
        </a:xfrm>
      </p:grpSpPr>
      <p:sp>
        <p:nvSpPr>
          <p:cNvPr id="0" name="CustomShape 1" hidden="1"/>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1" name="CustomShape 2" hidden="1"/>
          <p:cNvSpPr/>
          <p:nvPr/>
        </p:nvSpPr>
        <p:spPr>
          <a:xfrm>
            <a:off x="64080" y="69840"/>
            <a:ext cx="9011880" cy="669204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2" name="CustomShape 3"/>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3" name="CustomShape 4"/>
          <p:cNvSpPr/>
          <p:nvPr/>
        </p:nvSpPr>
        <p:spPr>
          <a:xfrm>
            <a:off x="65160" y="69840"/>
            <a:ext cx="9011880" cy="669060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 name="CustomShape 5"/>
          <p:cNvSpPr/>
          <p:nvPr/>
        </p:nvSpPr>
        <p:spPr>
          <a:xfrm>
            <a:off x="63000" y="1449360"/>
            <a:ext cx="9020160" cy="1526040"/>
          </a:xfrm>
          <a:prstGeom prst="rect">
            <a:avLst/>
          </a:prstGeom>
          <a:solidFill>
            <a:schemeClr val="accent1">
              <a:alpha val="10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5" name="CustomShape 6"/>
          <p:cNvSpPr/>
          <p:nvPr/>
        </p:nvSpPr>
        <p:spPr>
          <a:xfrm>
            <a:off x="63000" y="1396800"/>
            <a:ext cx="9020160" cy="119160"/>
          </a:xfrm>
          <a:prstGeom prst="rect">
            <a:avLst/>
          </a:prstGeom>
          <a:solidFill>
            <a:schemeClr val="accent1">
              <a:tint val="60000"/>
            </a:schemeClr>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6" name="CustomShape 7"/>
          <p:cNvSpPr/>
          <p:nvPr/>
        </p:nvSpPr>
        <p:spPr>
          <a:xfrm>
            <a:off x="63000" y="2976480"/>
            <a:ext cx="9020160" cy="109080"/>
          </a:xfrm>
          <a:prstGeom prst="rect">
            <a:avLst/>
          </a:prstGeom>
          <a:solidFill>
            <a:schemeClr val="accent5"/>
          </a:solidFill>
          <a:ln w="19080">
            <a:noFill/>
          </a:ln>
          <a:effectLst>
            <a:outerShdw algn="t" blurRad="38100" dir="5400000" dist="25400" rotWithShape="0">
              <a:srgbClr val="000000">
                <a:alpha val="5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8" name="PlaceHolder 9"/>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CustomShape 1"/>
          <p:cNvSpPr/>
          <p:nvPr/>
        </p:nvSpPr>
        <p:spPr>
          <a:xfrm>
            <a:off x="0" y="0"/>
            <a:ext cx="9142560" cy="6856560"/>
          </a:xfrm>
          <a:prstGeom prst="rect">
            <a:avLst/>
          </a:prstGeom>
          <a:solidFill>
            <a:srgbClr val="ffffff"/>
          </a:solidFill>
          <a:ln>
            <a:noFill/>
          </a:ln>
        </p:spPr>
        <p:style>
          <a:lnRef idx="2">
            <a:schemeClr val="accent1"/>
          </a:lnRef>
          <a:fillRef idx="1">
            <a:schemeClr val="accent1"/>
          </a:fillRef>
          <a:effectRef idx="0">
            <a:schemeClr val="accent1"/>
          </a:effectRef>
          <a:fontRef idx="minor"/>
        </p:style>
      </p:sp>
      <p:sp>
        <p:nvSpPr>
          <p:cNvPr id="44" name="CustomShape 2"/>
          <p:cNvSpPr/>
          <p:nvPr/>
        </p:nvSpPr>
        <p:spPr>
          <a:xfrm>
            <a:off x="64080" y="69840"/>
            <a:ext cx="9011880" cy="6692040"/>
          </a:xfrm>
          <a:prstGeom prst="roundRect">
            <a:avLst>
              <a:gd name="adj" fmla="val 4929"/>
            </a:avLst>
          </a:prstGeom>
          <a:ln w="6480">
            <a:solidFill>
              <a:schemeClr val="tx1">
                <a:alpha val="100000"/>
              </a:schemeClr>
            </a:solidFill>
            <a:round/>
          </a:ln>
          <a:effectLst>
            <a:outerShdw algn="t" blurRad="38100" dir="5400000" dist="25400" rotWithShape="0">
              <a:srgbClr val="000000">
                <a:alpha val="50000"/>
              </a:srgbClr>
            </a:outerShdw>
          </a:effectLst>
        </p:spPr>
        <p:style>
          <a:lnRef idx="3">
            <a:schemeClr val="lt1"/>
          </a:lnRef>
          <a:fillRef idx="1001">
            <a:schemeClr val="lt1"/>
          </a:fillRef>
          <a:effectRef idx="1">
            <a:schemeClr val="accent1"/>
          </a:effectRef>
          <a:fontRef idx="minor"/>
        </p:style>
      </p:sp>
      <p:sp>
        <p:nvSpPr>
          <p:cNvPr id="45" name="PlaceHolder 3"/>
          <p:cNvSpPr>
            <a:spLocks noGrp="1"/>
          </p:cNvSpPr>
          <p:nvPr>
            <p:ph type="title"/>
          </p:nvPr>
        </p:nvSpPr>
        <p:spPr>
          <a:xfrm>
            <a:off x="457200" y="273600"/>
            <a:ext cx="8229240" cy="1144800"/>
          </a:xfrm>
          <a:prstGeom prst="rect">
            <a:avLst/>
          </a:prstGeom>
        </p:spPr>
        <p:txBody>
          <a:bodyPr lIns="0" rIns="0" tIns="0" bIns="0" anchor="ctr"/>
          <a:p>
            <a:pPr algn="ctr"/>
            <a:r>
              <a:rPr b="0" lang="en-IN" sz="4400" spc="-1" strike="noStrike">
                <a:solidFill>
                  <a:srgbClr val="000000"/>
                </a:solidFill>
                <a:uFill>
                  <a:solidFill>
                    <a:srgbClr val="ffffff"/>
                  </a:solidFill>
                </a:uFill>
                <a:latin typeface="Arial"/>
              </a:rPr>
              <a:t>Click to edit the title text format</a:t>
            </a:r>
            <a:endParaRPr b="0" lang="en-IN" sz="4400" spc="-1" strike="noStrike">
              <a:solidFill>
                <a:srgbClr val="000000"/>
              </a:solidFill>
              <a:uFill>
                <a:solidFill>
                  <a:srgbClr val="ffffff"/>
                </a:solidFill>
              </a:uFill>
              <a:latin typeface="Arial"/>
            </a:endParaRPr>
          </a:p>
        </p:txBody>
      </p:sp>
      <p:sp>
        <p:nvSpPr>
          <p:cNvPr id="46" name="PlaceHolder 4"/>
          <p:cNvSpPr>
            <a:spLocks noGrp="1"/>
          </p:cNvSpPr>
          <p:nvPr>
            <p:ph type="body"/>
          </p:nvPr>
        </p:nvSpPr>
        <p:spPr>
          <a:xfrm>
            <a:off x="457200" y="1604520"/>
            <a:ext cx="8229240" cy="3977280"/>
          </a:xfrm>
          <a:prstGeom prst="rect">
            <a:avLst/>
          </a:prstGeom>
        </p:spPr>
        <p:txBody>
          <a:bodyPr lIns="0" rIns="0" tIns="0" bIns="0"/>
          <a:p>
            <a:pPr marL="432000" indent="-324000">
              <a:buClr>
                <a:srgbClr val="000000"/>
              </a:buClr>
              <a:buSzPct val="45000"/>
              <a:buFont typeface="Wingdings" charset="2"/>
              <a:buChar char=""/>
            </a:pPr>
            <a:r>
              <a:rPr b="0" lang="en-IN" sz="3200" spc="-1" strike="noStrike">
                <a:solidFill>
                  <a:srgbClr val="000000"/>
                </a:solidFill>
                <a:uFill>
                  <a:solidFill>
                    <a:srgbClr val="ffffff"/>
                  </a:solidFill>
                </a:uFill>
                <a:latin typeface="Arial"/>
              </a:rPr>
              <a:t>Click to edit the outline text format</a:t>
            </a:r>
            <a:endParaRPr b="0" lang="en-IN" sz="3200" spc="-1" strike="noStrike">
              <a:solidFill>
                <a:srgbClr val="000000"/>
              </a:solidFill>
              <a:uFill>
                <a:solidFill>
                  <a:srgbClr val="ffffff"/>
                </a:solidFill>
              </a:uFill>
              <a:latin typeface="Arial"/>
            </a:endParaRPr>
          </a:p>
          <a:p>
            <a:pPr lvl="1" marL="864000" indent="-324000">
              <a:buClr>
                <a:srgbClr val="000000"/>
              </a:buClr>
              <a:buSzPct val="75000"/>
              <a:buFont typeface="Symbol" charset="2"/>
              <a:buChar char=""/>
            </a:pPr>
            <a:r>
              <a:rPr b="0" lang="en-IN" sz="2800" spc="-1" strike="noStrike">
                <a:solidFill>
                  <a:srgbClr val="000000"/>
                </a:solidFill>
                <a:uFill>
                  <a:solidFill>
                    <a:srgbClr val="ffffff"/>
                  </a:solidFill>
                </a:uFill>
                <a:latin typeface="Arial"/>
              </a:rPr>
              <a:t>Second Outline Level</a:t>
            </a:r>
            <a:endParaRPr b="0" lang="en-IN" sz="2800" spc="-1" strike="noStrike">
              <a:solidFill>
                <a:srgbClr val="000000"/>
              </a:solidFill>
              <a:uFill>
                <a:solidFill>
                  <a:srgbClr val="ffffff"/>
                </a:solidFill>
              </a:uFill>
              <a:latin typeface="Arial"/>
            </a:endParaRPr>
          </a:p>
          <a:p>
            <a:pPr lvl="2" marL="1296000" indent="-288000">
              <a:buClr>
                <a:srgbClr val="000000"/>
              </a:buClr>
              <a:buSzPct val="45000"/>
              <a:buFont typeface="Wingdings" charset="2"/>
              <a:buChar char=""/>
            </a:pPr>
            <a:r>
              <a:rPr b="0" lang="en-IN" sz="2400" spc="-1" strike="noStrike">
                <a:solidFill>
                  <a:srgbClr val="000000"/>
                </a:solidFill>
                <a:uFill>
                  <a:solidFill>
                    <a:srgbClr val="ffffff"/>
                  </a:solidFill>
                </a:uFill>
                <a:latin typeface="Arial"/>
              </a:rPr>
              <a:t>Third Outline Level</a:t>
            </a:r>
            <a:endParaRPr b="0" lang="en-IN" sz="2400" spc="-1" strike="noStrike">
              <a:solidFill>
                <a:srgbClr val="000000"/>
              </a:solidFill>
              <a:uFill>
                <a:solidFill>
                  <a:srgbClr val="ffffff"/>
                </a:solidFill>
              </a:uFill>
              <a:latin typeface="Arial"/>
            </a:endParaRPr>
          </a:p>
          <a:p>
            <a:pPr lvl="3" marL="1728000" indent="-216000">
              <a:buClr>
                <a:srgbClr val="000000"/>
              </a:buClr>
              <a:buSzPct val="75000"/>
              <a:buFont typeface="Symbol" charset="2"/>
              <a:buChar char=""/>
            </a:pPr>
            <a:r>
              <a:rPr b="0" lang="en-IN" sz="2000" spc="-1" strike="noStrike">
                <a:solidFill>
                  <a:srgbClr val="000000"/>
                </a:solidFill>
                <a:uFill>
                  <a:solidFill>
                    <a:srgbClr val="ffffff"/>
                  </a:solidFill>
                </a:uFill>
                <a:latin typeface="Arial"/>
              </a:rPr>
              <a:t>Fourth Outline Level</a:t>
            </a:r>
            <a:endParaRPr b="0" lang="en-IN" sz="2000" spc="-1" strike="noStrike">
              <a:solidFill>
                <a:srgbClr val="000000"/>
              </a:solidFill>
              <a:uFill>
                <a:solidFill>
                  <a:srgbClr val="ffffff"/>
                </a:solidFill>
              </a:uFill>
              <a:latin typeface="Arial"/>
            </a:endParaRPr>
          </a:p>
          <a:p>
            <a:pPr lvl="4" marL="2160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Fifth Outline Level</a:t>
            </a:r>
            <a:endParaRPr b="0" lang="en-IN" sz="2000" spc="-1" strike="noStrike">
              <a:solidFill>
                <a:srgbClr val="000000"/>
              </a:solidFill>
              <a:uFill>
                <a:solidFill>
                  <a:srgbClr val="ffffff"/>
                </a:solidFill>
              </a:uFill>
              <a:latin typeface="Arial"/>
            </a:endParaRPr>
          </a:p>
          <a:p>
            <a:pPr lvl="5" marL="2592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Sixth Outline Level</a:t>
            </a:r>
            <a:endParaRPr b="0" lang="en-IN" sz="2000" spc="-1" strike="noStrike">
              <a:solidFill>
                <a:srgbClr val="000000"/>
              </a:solidFill>
              <a:uFill>
                <a:solidFill>
                  <a:srgbClr val="ffffff"/>
                </a:solidFill>
              </a:uFill>
              <a:latin typeface="Arial"/>
            </a:endParaRPr>
          </a:p>
          <a:p>
            <a:pPr lvl="6" marL="3024000" indent="-216000">
              <a:buClr>
                <a:srgbClr val="000000"/>
              </a:buClr>
              <a:buSzPct val="45000"/>
              <a:buFont typeface="Wingdings" charset="2"/>
              <a:buChar char=""/>
            </a:pPr>
            <a:r>
              <a:rPr b="0" lang="en-IN" sz="2000" spc="-1" strike="noStrike">
                <a:solidFill>
                  <a:srgbClr val="000000"/>
                </a:solidFill>
                <a:uFill>
                  <a:solidFill>
                    <a:srgbClr val="ffffff"/>
                  </a:solidFill>
                </a:uFill>
                <a:latin typeface="Arial"/>
              </a:rPr>
              <a:t>Seventh Outline Level</a:t>
            </a:r>
            <a:endParaRPr b="0" lang="en-IN" sz="2000" spc="-1" strike="noStrike">
              <a:solidFill>
                <a:srgbClr val="000000"/>
              </a:solidFill>
              <a:uFill>
                <a:solidFill>
                  <a:srgbClr val="ffffff"/>
                </a:solidFill>
              </a:u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CustomShape 1"/>
          <p:cNvSpPr/>
          <p:nvPr/>
        </p:nvSpPr>
        <p:spPr>
          <a:xfrm>
            <a:off x="1295280" y="3200400"/>
            <a:ext cx="6399360" cy="1598760"/>
          </a:xfrm>
          <a:prstGeom prst="rect">
            <a:avLst/>
          </a:prstGeom>
          <a:noFill/>
          <a:ln>
            <a:noFill/>
          </a:ln>
        </p:spPr>
        <p:style>
          <a:lnRef idx="0"/>
          <a:fillRef idx="0"/>
          <a:effectRef idx="0"/>
          <a:fontRef idx="minor"/>
        </p:style>
        <p:txBody>
          <a:bodyPr lIns="90000" rIns="90000" tIns="45000" bIns="45000"/>
          <a:p>
            <a:pPr algn="ctr">
              <a:lnSpc>
                <a:spcPct val="100000"/>
              </a:lnSpc>
            </a:pPr>
            <a:r>
              <a:rPr b="0" lang="en-IN" sz="2600" spc="-1" strike="noStrike">
                <a:solidFill>
                  <a:srgbClr val="696464"/>
                </a:solidFill>
                <a:uFill>
                  <a:solidFill>
                    <a:srgbClr val="ffffff"/>
                  </a:solidFill>
                </a:uFill>
                <a:latin typeface="Perpetua"/>
                <a:ea typeface="DejaVu Sans"/>
              </a:rPr>
              <a:t>Introduction</a:t>
            </a:r>
            <a:endParaRPr b="0" lang="en-IN" sz="1800" spc="-1" strike="noStrike">
              <a:solidFill>
                <a:srgbClr val="000000"/>
              </a:solidFill>
              <a:uFill>
                <a:solidFill>
                  <a:srgbClr val="ffffff"/>
                </a:solidFill>
              </a:uFill>
              <a:latin typeface="Arial"/>
            </a:endParaRPr>
          </a:p>
        </p:txBody>
      </p:sp>
      <p:sp>
        <p:nvSpPr>
          <p:cNvPr id="82" name="CustomShape 2"/>
          <p:cNvSpPr/>
          <p:nvPr/>
        </p:nvSpPr>
        <p:spPr>
          <a:xfrm>
            <a:off x="457200" y="1505880"/>
            <a:ext cx="8228160" cy="1468440"/>
          </a:xfrm>
          <a:prstGeom prst="rect">
            <a:avLst/>
          </a:prstGeom>
          <a:noFill/>
          <a:ln>
            <a:noFill/>
          </a:ln>
        </p:spPr>
        <p:style>
          <a:lnRef idx="0"/>
          <a:fillRef idx="0"/>
          <a:effectRef idx="0"/>
          <a:fontRef idx="minor"/>
        </p:style>
        <p:txBody>
          <a:bodyPr lIns="90000" rIns="90000" tIns="45000" bIns="91440" anchor="ctr"/>
          <a:p>
            <a:pPr algn="ctr">
              <a:lnSpc>
                <a:spcPct val="100000"/>
              </a:lnSpc>
            </a:pPr>
            <a:r>
              <a:rPr b="0" lang="en-IN" sz="4000" spc="-1" strike="noStrike">
                <a:solidFill>
                  <a:srgbClr val="ffffff"/>
                </a:solidFill>
                <a:uFill>
                  <a:solidFill>
                    <a:srgbClr val="ffffff"/>
                  </a:solidFill>
                </a:uFill>
                <a:latin typeface="Franklin Gothic Book"/>
                <a:ea typeface="DejaVu Sans"/>
              </a:rPr>
              <a:t>Machine Learning</a:t>
            </a:r>
            <a:endParaRPr b="0" lang="en-IN" sz="1800" spc="-1" strike="noStrike">
              <a:solidFill>
                <a:srgbClr val="000000"/>
              </a:solidFill>
              <a:uFill>
                <a:solidFill>
                  <a:srgbClr val="ffffff"/>
                </a:solidFill>
              </a:uFill>
              <a:latin typeface="Arial"/>
            </a:endParaRPr>
          </a:p>
        </p:txBody>
      </p:sp>
    </p:spTree>
  </p:cSld>
  <p:timing>
    <p:tnLst>
      <p:par>
        <p:cTn id="1" dur="indefinite" restart="never" nodeType="tmRoot">
          <p:childTnLst>
            <p:seq>
              <p:cTn id="2"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914400" y="274680"/>
            <a:ext cx="7770960" cy="1141560"/>
          </a:xfrm>
          <a:prstGeom prst="rect">
            <a:avLst/>
          </a:prstGeom>
          <a:noFill/>
          <a:ln>
            <a:noFill/>
          </a:ln>
        </p:spPr>
        <p:style>
          <a:lnRef idx="0"/>
          <a:fillRef idx="0"/>
          <a:effectRef idx="0"/>
          <a:fontRef idx="minor"/>
        </p:style>
      </p:sp>
      <p:sp>
        <p:nvSpPr>
          <p:cNvPr id="101" name="CustomShape 2"/>
          <p:cNvSpPr/>
          <p:nvPr/>
        </p:nvSpPr>
        <p:spPr>
          <a:xfrm>
            <a:off x="914400" y="1447920"/>
            <a:ext cx="7770960" cy="4570560"/>
          </a:xfrm>
          <a:prstGeom prst="rect">
            <a:avLst/>
          </a:prstGeom>
          <a:noFill/>
          <a:ln>
            <a:noFill/>
          </a:ln>
        </p:spPr>
        <p:style>
          <a:lnRef idx="0"/>
          <a:fillRef idx="0"/>
          <a:effectRef idx="0"/>
          <a:fontRef idx="minor"/>
        </p:style>
      </p:sp>
      <p:pic>
        <p:nvPicPr>
          <p:cNvPr id="102" name="" descr=""/>
          <p:cNvPicPr/>
          <p:nvPr/>
        </p:nvPicPr>
        <p:blipFill>
          <a:blip r:embed="rId1"/>
          <a:stretch/>
        </p:blipFill>
        <p:spPr>
          <a:xfrm>
            <a:off x="914400" y="1584000"/>
            <a:ext cx="7638480" cy="2999520"/>
          </a:xfrm>
          <a:prstGeom prst="rect">
            <a:avLst/>
          </a:prstGeom>
          <a:ln>
            <a:noFill/>
          </a:ln>
        </p:spPr>
      </p:pic>
    </p:spTree>
  </p:cSld>
  <p:timing>
    <p:tnLst>
      <p:par>
        <p:cTn id="19" dur="indefinite" restart="never" nodeType="tmRoot">
          <p:childTnLst>
            <p:seq>
              <p:cTn id="20"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914400" y="274680"/>
            <a:ext cx="7770960" cy="1141560"/>
          </a:xfrm>
          <a:prstGeom prst="rect">
            <a:avLst/>
          </a:prstGeom>
          <a:noFill/>
          <a:ln>
            <a:noFill/>
          </a:ln>
        </p:spPr>
        <p:style>
          <a:lnRef idx="0"/>
          <a:fillRef idx="0"/>
          <a:effectRef idx="0"/>
          <a:fontRef idx="minor"/>
        </p:style>
      </p:sp>
      <p:sp>
        <p:nvSpPr>
          <p:cNvPr id="104" name="CustomShape 2"/>
          <p:cNvSpPr/>
          <p:nvPr/>
        </p:nvSpPr>
        <p:spPr>
          <a:xfrm>
            <a:off x="914400" y="1447920"/>
            <a:ext cx="7770960" cy="4570560"/>
          </a:xfrm>
          <a:prstGeom prst="rect">
            <a:avLst/>
          </a:prstGeom>
          <a:noFill/>
          <a:ln>
            <a:noFill/>
          </a:ln>
        </p:spPr>
        <p:style>
          <a:lnRef idx="0"/>
          <a:fillRef idx="0"/>
          <a:effectRef idx="0"/>
          <a:fontRef idx="minor"/>
        </p:style>
      </p:sp>
      <p:pic>
        <p:nvPicPr>
          <p:cNvPr id="105" name="" descr=""/>
          <p:cNvPicPr/>
          <p:nvPr/>
        </p:nvPicPr>
        <p:blipFill>
          <a:blip r:embed="rId1"/>
          <a:stretch/>
        </p:blipFill>
        <p:spPr>
          <a:xfrm>
            <a:off x="871200" y="1661040"/>
            <a:ext cx="7552800" cy="3018960"/>
          </a:xfrm>
          <a:prstGeom prst="rect">
            <a:avLst/>
          </a:prstGeom>
          <a:ln>
            <a:noFill/>
          </a:ln>
        </p:spPr>
      </p:pic>
    </p:spTree>
  </p:cSld>
  <p:timing>
    <p:tnLst>
      <p:par>
        <p:cTn id="21" dur="indefinite" restart="never" nodeType="tmRoot">
          <p:childTnLst>
            <p:seq>
              <p:cTn id="22"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Machine Learning</a:t>
            </a:r>
            <a:endParaRPr b="0" lang="en-IN" sz="1800" spc="-1" strike="noStrike">
              <a:solidFill>
                <a:srgbClr val="000000"/>
              </a:solidFill>
              <a:uFill>
                <a:solidFill>
                  <a:srgbClr val="ffffff"/>
                </a:solidFill>
              </a:uFill>
              <a:latin typeface="Arial"/>
            </a:endParaRPr>
          </a:p>
        </p:txBody>
      </p:sp>
      <p:sp>
        <p:nvSpPr>
          <p:cNvPr id="84" name="CustomShape 2"/>
          <p:cNvSpPr/>
          <p:nvPr/>
        </p:nvSpPr>
        <p:spPr>
          <a:xfrm>
            <a:off x="914400" y="1447920"/>
            <a:ext cx="7770960" cy="457056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uFill>
                  <a:solidFill>
                    <a:srgbClr val="ffffff"/>
                  </a:solidFill>
                </a:uFill>
                <a:latin typeface="Perpetua"/>
                <a:ea typeface="DejaVu Sans"/>
              </a:rPr>
              <a:t>Machine learning is an application of artificial intelligence (AI) that provides systems the ability to automatically learn and improve from experience without being explicitly programmed.</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Perpetua"/>
                <a:ea typeface="DejaVu Sans"/>
              </a:rPr>
              <a:t> </a:t>
            </a:r>
            <a:r>
              <a:rPr b="0" lang="en-IN" sz="2600" spc="-1" strike="noStrike">
                <a:solidFill>
                  <a:srgbClr val="000000"/>
                </a:solidFill>
                <a:uFill>
                  <a:solidFill>
                    <a:srgbClr val="ffffff"/>
                  </a:solidFill>
                </a:uFill>
                <a:latin typeface="Perpetua"/>
                <a:ea typeface="DejaVu Sans"/>
              </a:rPr>
              <a:t>Machine learning focuses on the development of computer programs that can access data and use it learn for themselves.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3" dur="indefinite" restart="never" nodeType="tmRoot">
          <p:childTnLst>
            <p:seq>
              <p:cTn id="4"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Machine Learning</a:t>
            </a:r>
            <a:endParaRPr b="0" lang="en-IN" sz="1800" spc="-1" strike="noStrike">
              <a:solidFill>
                <a:srgbClr val="000000"/>
              </a:solidFill>
              <a:uFill>
                <a:solidFill>
                  <a:srgbClr val="ffffff"/>
                </a:solidFill>
              </a:uFill>
              <a:latin typeface="Arial"/>
            </a:endParaRPr>
          </a:p>
        </p:txBody>
      </p:sp>
      <p:sp>
        <p:nvSpPr>
          <p:cNvPr id="86" name="CustomShape 2"/>
          <p:cNvSpPr/>
          <p:nvPr/>
        </p:nvSpPr>
        <p:spPr>
          <a:xfrm>
            <a:off x="914400" y="1447920"/>
            <a:ext cx="7770960" cy="457056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uFill>
                  <a:solidFill>
                    <a:srgbClr val="ffffff"/>
                  </a:solidFill>
                </a:uFill>
                <a:latin typeface="Perpetua"/>
                <a:ea typeface="DejaVu Sans"/>
              </a:rPr>
              <a:t>About the classification and regression supervised learning problems.</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Perpetua"/>
                <a:ea typeface="DejaVu Sans"/>
              </a:rPr>
              <a:t>About the clustering and association unsupervised learning problems.</a:t>
            </a: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Perpetua"/>
                <a:ea typeface="DejaVu Sans"/>
              </a:rPr>
              <a:t>Example algorithms used for supervised and unsupervised problems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5" dur="indefinite" restart="never" nodeType="tmRoot">
          <p:childTnLst>
            <p:seq>
              <p:cTn id="6"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Supervised Machine Learning</a:t>
            </a:r>
            <a:endParaRPr b="0" lang="en-IN" sz="1800" spc="-1" strike="noStrike">
              <a:solidFill>
                <a:srgbClr val="000000"/>
              </a:solidFill>
              <a:uFill>
                <a:solidFill>
                  <a:srgbClr val="ffffff"/>
                </a:solidFill>
              </a:uFill>
              <a:latin typeface="Arial"/>
            </a:endParaRPr>
          </a:p>
        </p:txBody>
      </p:sp>
      <p:sp>
        <p:nvSpPr>
          <p:cNvPr id="88" name="CustomShape 2"/>
          <p:cNvSpPr/>
          <p:nvPr/>
        </p:nvSpPr>
        <p:spPr>
          <a:xfrm>
            <a:off x="580680" y="1416600"/>
            <a:ext cx="7770960" cy="4570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The majority of practical machine learning uses supervised learning.</a:t>
            </a:r>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Supervised learning is where you have input variables (x) and an output variable (Y) and you use an algorithm to learn the mapping function from the input to the output.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Y = f(X)</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The goal is to approximate the mapping function so well that when you have new input data (x) that you can predict the output variables (Y) for</a:t>
            </a: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that data</a:t>
            </a:r>
            <a:r>
              <a:rPr b="0" lang="en-IN" sz="2600" spc="-1" strike="noStrike">
                <a:solidFill>
                  <a:srgbClr val="000000"/>
                </a:solidFill>
                <a:uFill>
                  <a:solidFill>
                    <a:srgbClr val="ffffff"/>
                  </a:solidFill>
                </a:uFill>
                <a:latin typeface="Perpetua"/>
                <a:ea typeface="DejaVu Sans"/>
              </a:rPr>
              <a:t>.</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1800" spc="-1" strike="noStrike">
                <a:solidFill>
                  <a:srgbClr val="000000"/>
                </a:solidFill>
                <a:uFill>
                  <a:solidFill>
                    <a:srgbClr val="ffffff"/>
                  </a:solidFill>
                </a:uFill>
                <a:latin typeface="Arial"/>
                <a:ea typeface="DejaVu Sans"/>
              </a:rPr>
              <a:t>It is called supervised learning because the process of an algorithm learning from the training dataset can be thought of as a teacher supervising the learning process. We know the correct answers, the algorithm iteratively makes predictions on the training data and is corrected by the teacher. Learning stops when the algorithm achieves an acceptable level of performance.</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p:txBody>
      </p:sp>
    </p:spTree>
  </p:cSld>
  <p:timing>
    <p:tnLst>
      <p:par>
        <p:cTn id="7" dur="indefinite" restart="never" nodeType="tmRoot">
          <p:childTnLst>
            <p:seq>
              <p:cTn id="8"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Supervised Machine Learning</a:t>
            </a:r>
            <a:endParaRPr b="0" lang="en-IN" sz="1800" spc="-1" strike="noStrike">
              <a:solidFill>
                <a:srgbClr val="000000"/>
              </a:solidFill>
              <a:uFill>
                <a:solidFill>
                  <a:srgbClr val="ffffff"/>
                </a:solidFill>
              </a:uFill>
              <a:latin typeface="Arial"/>
            </a:endParaRPr>
          </a:p>
        </p:txBody>
      </p:sp>
      <p:sp>
        <p:nvSpPr>
          <p:cNvPr id="90" name="CustomShape 2"/>
          <p:cNvSpPr/>
          <p:nvPr/>
        </p:nvSpPr>
        <p:spPr>
          <a:xfrm>
            <a:off x="580680" y="1416600"/>
            <a:ext cx="7770960" cy="4570560"/>
          </a:xfrm>
          <a:prstGeom prst="rect">
            <a:avLst/>
          </a:prstGeom>
          <a:noFill/>
          <a:ln>
            <a:noFill/>
          </a:ln>
        </p:spPr>
        <p:style>
          <a:lnRef idx="0"/>
          <a:fillRef idx="0"/>
          <a:effectRef idx="0"/>
          <a:fontRef idx="minor"/>
        </p:style>
        <p:txBody>
          <a:bodyPr lIns="90000" rIns="90000" tIns="45000" bIns="45000"/>
          <a:p>
            <a:r>
              <a:rPr b="0" lang="en-IN" sz="1800" spc="-1" strike="noStrike">
                <a:solidFill>
                  <a:srgbClr val="000000"/>
                </a:solidFill>
                <a:uFill>
                  <a:solidFill>
                    <a:srgbClr val="ffffff"/>
                  </a:solidFill>
                </a:uFill>
                <a:latin typeface="Arial"/>
                <a:ea typeface="DejaVu Sans"/>
              </a:rPr>
              <a:t>Classification: A classification problem is when the output variable is a category, such as “red” or “blue” or “disease” and “no disease”.</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Regression: A regression problem is when the output variable is a real value, such as “dollars” or “weight”.</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9" dur="indefinite" restart="never" nodeType="tmRoot">
          <p:childTnLst>
            <p:seq>
              <p:cTn id="10"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Unsupervised ML</a:t>
            </a:r>
            <a:endParaRPr b="0" lang="en-IN" sz="1800" spc="-1" strike="noStrike">
              <a:solidFill>
                <a:srgbClr val="000000"/>
              </a:solidFill>
              <a:uFill>
                <a:solidFill>
                  <a:srgbClr val="ffffff"/>
                </a:solidFill>
              </a:uFill>
              <a:latin typeface="Arial"/>
            </a:endParaRPr>
          </a:p>
        </p:txBody>
      </p:sp>
      <p:sp>
        <p:nvSpPr>
          <p:cNvPr id="92" name="CustomShape 2"/>
          <p:cNvSpPr/>
          <p:nvPr/>
        </p:nvSpPr>
        <p:spPr>
          <a:xfrm>
            <a:off x="580680" y="1416600"/>
            <a:ext cx="7770960" cy="45705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Unsupervised learning is where you only have input data (X) and no corresponding output variables.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 goal for unsupervised learning is to model the underlying structure or distribution in the data in order to learn more about the data.</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These are called unsupervised learning because unlike supervised learning above there is no correct answers and there is no teacher. Algorithms are left to their own devises to discover and present the interesting structure in the data.</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1" dur="indefinite" restart="never" nodeType="tmRoot">
          <p:childTnLst>
            <p:seq>
              <p:cTn id="12"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Unsupervised ML</a:t>
            </a:r>
            <a:endParaRPr b="0" lang="en-IN" sz="1800" spc="-1" strike="noStrike">
              <a:solidFill>
                <a:srgbClr val="000000"/>
              </a:solidFill>
              <a:uFill>
                <a:solidFill>
                  <a:srgbClr val="ffffff"/>
                </a:solidFill>
              </a:uFill>
              <a:latin typeface="Arial"/>
            </a:endParaRPr>
          </a:p>
        </p:txBody>
      </p:sp>
      <p:sp>
        <p:nvSpPr>
          <p:cNvPr id="94" name="CustomShape 2"/>
          <p:cNvSpPr/>
          <p:nvPr/>
        </p:nvSpPr>
        <p:spPr>
          <a:xfrm>
            <a:off x="580680" y="1416600"/>
            <a:ext cx="7770960" cy="4570560"/>
          </a:xfrm>
          <a:prstGeom prst="rect">
            <a:avLst/>
          </a:prstGeom>
          <a:noFill/>
          <a:ln>
            <a:noFill/>
          </a:ln>
        </p:spPr>
        <p:style>
          <a:lnRef idx="0"/>
          <a:fillRef idx="0"/>
          <a:effectRef idx="0"/>
          <a:fontRef idx="minor"/>
        </p:style>
        <p:txBody>
          <a:bodyPr lIns="90000" rIns="90000" tIns="45000" bIns="45000"/>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Unsupervised learning problems can be further grouped into clustering and association problems.</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Clustering: A clustering problem is where you want to discover the inherent groupings in the data, such as grouping customers by purchasing behavior.</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r>
              <a:rPr b="0" lang="en-IN" sz="1800" spc="-1" strike="noStrike">
                <a:solidFill>
                  <a:srgbClr val="000000"/>
                </a:solidFill>
                <a:uFill>
                  <a:solidFill>
                    <a:srgbClr val="ffffff"/>
                  </a:solidFill>
                </a:uFill>
                <a:latin typeface="Arial"/>
                <a:ea typeface="DejaVu Sans"/>
              </a:rPr>
              <a:t>Association:  An association rule learning problem is where you want to discover rules that describe large portions of your data, such as people that buy X also tend to buy Y.</a:t>
            </a:r>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a:p>
            <a:endParaRPr b="0" lang="en-IN" sz="1800" spc="-1" strike="noStrike">
              <a:solidFill>
                <a:srgbClr val="000000"/>
              </a:solidFill>
              <a:uFill>
                <a:solidFill>
                  <a:srgbClr val="ffffff"/>
                </a:solidFill>
              </a:uFill>
              <a:latin typeface="Arial"/>
            </a:endParaRPr>
          </a:p>
        </p:txBody>
      </p:sp>
    </p:spTree>
  </p:cSld>
  <p:timing>
    <p:tnLst>
      <p:par>
        <p:cTn id="13" dur="indefinite" restart="never" nodeType="tmRoot">
          <p:childTnLst>
            <p:seq>
              <p:cTn id="14"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914400" y="274680"/>
            <a:ext cx="7770960" cy="1141560"/>
          </a:xfrm>
          <a:prstGeom prst="rect">
            <a:avLst/>
          </a:prstGeom>
          <a:noFill/>
          <a:ln>
            <a:noFill/>
          </a:ln>
        </p:spPr>
        <p:style>
          <a:lnRef idx="0"/>
          <a:fillRef idx="0"/>
          <a:effectRef idx="0"/>
          <a:fontRef idx="minor"/>
        </p:style>
        <p:txBody>
          <a:bodyPr lIns="90000" rIns="90000" tIns="45000" bIns="91440" anchor="b"/>
          <a:p>
            <a:pPr>
              <a:lnSpc>
                <a:spcPct val="100000"/>
              </a:lnSpc>
            </a:pPr>
            <a:r>
              <a:rPr b="0" lang="en-IN" sz="4000" spc="-1" strike="noStrike">
                <a:solidFill>
                  <a:srgbClr val="696464"/>
                </a:solidFill>
                <a:uFill>
                  <a:solidFill>
                    <a:srgbClr val="ffffff"/>
                  </a:solidFill>
                </a:uFill>
                <a:latin typeface="Franklin Gothic Book"/>
                <a:ea typeface="DejaVu Sans"/>
              </a:rPr>
              <a:t>Linear regression</a:t>
            </a:r>
            <a:endParaRPr b="0" lang="en-IN" sz="1800" spc="-1" strike="noStrike">
              <a:solidFill>
                <a:srgbClr val="000000"/>
              </a:solidFill>
              <a:uFill>
                <a:solidFill>
                  <a:srgbClr val="ffffff"/>
                </a:solidFill>
              </a:uFill>
              <a:latin typeface="Arial"/>
            </a:endParaRPr>
          </a:p>
        </p:txBody>
      </p:sp>
      <p:sp>
        <p:nvSpPr>
          <p:cNvPr id="96" name="CustomShape 2"/>
          <p:cNvSpPr/>
          <p:nvPr/>
        </p:nvSpPr>
        <p:spPr>
          <a:xfrm>
            <a:off x="914400" y="1447920"/>
            <a:ext cx="7770960" cy="4570560"/>
          </a:xfrm>
          <a:prstGeom prst="rect">
            <a:avLst/>
          </a:prstGeom>
          <a:noFill/>
          <a:ln>
            <a:noFill/>
          </a:ln>
        </p:spPr>
        <p:style>
          <a:lnRef idx="0"/>
          <a:fillRef idx="0"/>
          <a:effectRef idx="0"/>
          <a:fontRef idx="minor"/>
        </p:style>
        <p:txBody>
          <a:bodyPr lIns="90000" rIns="90000" tIns="45000" bIns="45000"/>
          <a:p>
            <a:pPr>
              <a:lnSpc>
                <a:spcPct val="100000"/>
              </a:lnSpc>
            </a:pPr>
            <a:r>
              <a:rPr b="0" lang="en-IN" sz="2600" spc="-1" strike="noStrike">
                <a:solidFill>
                  <a:srgbClr val="000000"/>
                </a:solidFill>
                <a:uFill>
                  <a:solidFill>
                    <a:srgbClr val="ffffff"/>
                  </a:solidFill>
                </a:uFill>
                <a:latin typeface="Perpetua"/>
                <a:ea typeface="DejaVu Sans"/>
              </a:rPr>
              <a:t>Simple linear regression is a statistical method that allows us to summarize and study relationships between two continuous (quantitative) variables:</a:t>
            </a:r>
            <a:endParaRPr b="0" lang="en-IN" sz="1800" spc="-1" strike="noStrike">
              <a:solidFill>
                <a:srgbClr val="000000"/>
              </a:solidFill>
              <a:uFill>
                <a:solidFill>
                  <a:srgbClr val="ffffff"/>
                </a:solidFill>
              </a:uFill>
              <a:latin typeface="Arial"/>
            </a:endParaRPr>
          </a:p>
          <a:p>
            <a:pPr>
              <a:lnSpc>
                <a:spcPct val="100000"/>
              </a:lnSpc>
            </a:pPr>
            <a:endParaRPr b="0" lang="en-IN" sz="1800" spc="-1" strike="noStrike">
              <a:solidFill>
                <a:srgbClr val="000000"/>
              </a:solidFill>
              <a:uFill>
                <a:solidFill>
                  <a:srgbClr val="ffffff"/>
                </a:solidFill>
              </a:uFill>
              <a:latin typeface="Arial"/>
            </a:endParaRPr>
          </a:p>
          <a:p>
            <a:pPr>
              <a:lnSpc>
                <a:spcPct val="100000"/>
              </a:lnSpc>
            </a:pPr>
            <a:r>
              <a:rPr b="0" lang="en-IN" sz="2600" spc="-1" strike="noStrike">
                <a:solidFill>
                  <a:srgbClr val="000000"/>
                </a:solidFill>
                <a:uFill>
                  <a:solidFill>
                    <a:srgbClr val="ffffff"/>
                  </a:solidFill>
                </a:uFill>
                <a:latin typeface="Perpetua"/>
                <a:ea typeface="DejaVu Sans"/>
              </a:rPr>
              <a:t> </a:t>
            </a:r>
            <a:r>
              <a:rPr b="0" lang="en-IN" sz="2600" spc="-1" strike="noStrike">
                <a:solidFill>
                  <a:srgbClr val="000000"/>
                </a:solidFill>
                <a:uFill>
                  <a:solidFill>
                    <a:srgbClr val="ffffff"/>
                  </a:solidFill>
                </a:uFill>
                <a:latin typeface="Perpetua"/>
                <a:ea typeface="DejaVu Sans"/>
              </a:rPr>
              <a:t>One variable, denoted x, is regarded as the predictor, explanatory, or independent variable.</a:t>
            </a:r>
            <a:endParaRPr b="0" lang="en-IN" sz="1800" spc="-1" strike="noStrike">
              <a:solidFill>
                <a:srgbClr val="000000"/>
              </a:solidFill>
              <a:uFill>
                <a:solidFill>
                  <a:srgbClr val="ffffff"/>
                </a:solidFill>
              </a:uFill>
              <a:latin typeface="Arial"/>
            </a:endParaRPr>
          </a:p>
        </p:txBody>
      </p:sp>
    </p:spTree>
  </p:cSld>
  <p:timing>
    <p:tnLst>
      <p:par>
        <p:cTn id="15" dur="indefinite" restart="never" nodeType="tmRoot">
          <p:childTnLst>
            <p:seq>
              <p:cTn id="16"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CustomShape 1"/>
          <p:cNvSpPr/>
          <p:nvPr/>
        </p:nvSpPr>
        <p:spPr>
          <a:xfrm>
            <a:off x="914400" y="274680"/>
            <a:ext cx="7770960" cy="1141560"/>
          </a:xfrm>
          <a:prstGeom prst="rect">
            <a:avLst/>
          </a:prstGeom>
          <a:noFill/>
          <a:ln>
            <a:noFill/>
          </a:ln>
        </p:spPr>
        <p:style>
          <a:lnRef idx="0"/>
          <a:fillRef idx="0"/>
          <a:effectRef idx="0"/>
          <a:fontRef idx="minor"/>
        </p:style>
      </p:sp>
      <p:pic>
        <p:nvPicPr>
          <p:cNvPr id="98" name="" descr=""/>
          <p:cNvPicPr/>
          <p:nvPr/>
        </p:nvPicPr>
        <p:blipFill>
          <a:blip r:embed="rId1"/>
          <a:stretch/>
        </p:blipFill>
        <p:spPr>
          <a:xfrm>
            <a:off x="1042560" y="648000"/>
            <a:ext cx="6589080" cy="2105640"/>
          </a:xfrm>
          <a:prstGeom prst="rect">
            <a:avLst/>
          </a:prstGeom>
          <a:ln>
            <a:noFill/>
          </a:ln>
        </p:spPr>
      </p:pic>
      <p:pic>
        <p:nvPicPr>
          <p:cNvPr id="99" name="" descr=""/>
          <p:cNvPicPr/>
          <p:nvPr/>
        </p:nvPicPr>
        <p:blipFill>
          <a:blip r:embed="rId2"/>
          <a:stretch/>
        </p:blipFill>
        <p:spPr>
          <a:xfrm>
            <a:off x="941760" y="3533040"/>
            <a:ext cx="7409880" cy="2847240"/>
          </a:xfrm>
          <a:prstGeom prst="rect">
            <a:avLst/>
          </a:prstGeom>
          <a:ln>
            <a:noFill/>
          </a:ln>
        </p:spPr>
      </p:pic>
    </p:spTree>
  </p:cSld>
  <p:timing>
    <p:tnLst>
      <p:par>
        <p:cTn id="17" dur="indefinite" restart="never" nodeType="tmRoot">
          <p:childTnLst>
            <p:seq>
              <p:cTn id="18"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Equity</Template>
  <TotalTime>99</TotalTime>
  <Application>LibreOffice/5.1.6.2$Linux_X86_64 LibreOffice_project/10m0$Build-2</Application>
  <Words>143</Words>
  <Paragraphs>26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Rajesh</dc:creator>
  <dc:description/>
  <dc:language>en-IN</dc:language>
  <cp:lastModifiedBy/>
  <dcterms:modified xsi:type="dcterms:W3CDTF">2018-11-26T20:38:08Z</dcterms:modified>
  <cp:revision>26</cp:revision>
  <dc:subject/>
  <dc:title>Statistics</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0</vt:bool>
  </property>
  <property fmtid="{D5CDD505-2E9C-101B-9397-08002B2CF9AE}" pid="10" name="ShareDoc">
    <vt:bool>0</vt:bool>
  </property>
  <property fmtid="{D5CDD505-2E9C-101B-9397-08002B2CF9AE}" pid="11" name="Slides">
    <vt:i4>6</vt:i4>
  </property>
</Properties>
</file>