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9138600" cy="685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64080" y="69840"/>
            <a:ext cx="9007920" cy="668808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9138600" cy="685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65160" y="69840"/>
            <a:ext cx="9007920" cy="668664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63000" y="1449360"/>
            <a:ext cx="9016200" cy="15220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63000" y="1396800"/>
            <a:ext cx="9016200" cy="11520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63000" y="2976480"/>
            <a:ext cx="9016200" cy="105120"/>
          </a:xfrm>
          <a:prstGeom prst="rect">
            <a:avLst/>
          </a:prstGeom>
          <a:solidFill>
            <a:schemeClr val="accent5"/>
          </a:solidFill>
          <a:ln w="19080">
            <a:noFill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9138600" cy="685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64080" y="69840"/>
            <a:ext cx="9007920" cy="6688080"/>
          </a:xfrm>
          <a:prstGeom prst="roundRect">
            <a:avLst>
              <a:gd name="adj" fmla="val 4929"/>
            </a:avLst>
          </a:prstGeom>
          <a:ln w="6480">
            <a:solidFill>
              <a:schemeClr val="tx1">
                <a:alpha val="100000"/>
              </a:schemeClr>
            </a:solidFill>
            <a:round/>
          </a:ln>
          <a:effectLst>
            <a:outerShdw algn="t" blurRad="38100" dir="5400000" dist="25400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295280" y="3200400"/>
            <a:ext cx="6395400" cy="159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6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Polynomial Regression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57200" y="1505880"/>
            <a:ext cx="8224200" cy="146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ctr"/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Machine Learning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914400" y="274680"/>
            <a:ext cx="776700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Fitting the model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914400" y="1447920"/>
            <a:ext cx="7767000" cy="456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Feature Scaling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training_set = scale(training_set)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test_set = scale(test_set)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Fitting Linear Regression to the dataset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lin_reg = lm(formula = Salary ~ .,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= dataset)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Fitting Polynomial Regression to the dataset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dataset$Level2 = dataset$Level^2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dataset$Level3 = dataset$Level^3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dataset$Level4 = dataset$Level^4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poly_reg = lm(formula = Salary ~ .,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= dataset)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914400" y="274680"/>
            <a:ext cx="776700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Visualising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914400" y="1447920"/>
            <a:ext cx="7767000" cy="456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library(ggplot2)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ggplot() +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geom_point(aes(x = dataset$Level, y = dataset$Salary),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colour = 'red') +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geom_line(aes(x = dataset$Level, y = predict(lin_reg, newdata = dataset)),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colour = 'blue') +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ggtitle('Truth or Bluff (Linear Regression)') +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xlab('Level') +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ylab('Salary')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914400" y="274680"/>
            <a:ext cx="776700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Visualising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914400" y="1447920"/>
            <a:ext cx="7767000" cy="456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Visualising the Polynomial Regression results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install.packages('ggplot2')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library(ggplot2)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ggplot() +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geom_point(aes(x = dataset$Level, y = dataset$Salary),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colour = 'red') +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geom_line(aes(x = dataset$Level, y = predict(poly_reg, newdata = dataset)),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colour = 'blue') +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ggtitle('Truth or Bluff (Polynomial Regression)') +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xlab('Level') +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ylab('Salary')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914400" y="274680"/>
            <a:ext cx="776700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Predicting data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914400" y="1447920"/>
            <a:ext cx="7767000" cy="456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Predicting a new result with Linear Regression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predict(lin_reg, data.frame(Level = 6.5))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Predicting a new result with Polynomial Regression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predict(poly_reg, data.frame(Level = 6.5,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   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Level2 = 6.5^2,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   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Level3 = 6.5^3,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       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Level4 = 6.5^4))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914400" y="274680"/>
            <a:ext cx="776700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Polynomial Regression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914400" y="1447920"/>
            <a:ext cx="7767000" cy="456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Simple linear= y=b0+b1x1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Multiple linear regression=y= b0+b1x1+b2x2+.......bnxn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Polynomial regression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y=b0+b1x1+b2x1^2....bnx1^n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914400" y="274680"/>
            <a:ext cx="776700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polynomial Regression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512000" y="2212560"/>
            <a:ext cx="5857560" cy="297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914400" y="274680"/>
            <a:ext cx="776700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"/>
          <p:cNvSpPr/>
          <p:nvPr/>
        </p:nvSpPr>
        <p:spPr>
          <a:xfrm>
            <a:off x="914400" y="1447920"/>
            <a:ext cx="7767000" cy="456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321560" y="2016000"/>
            <a:ext cx="6238440" cy="299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914400" y="274680"/>
            <a:ext cx="776700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2"/>
          <p:cNvSpPr/>
          <p:nvPr/>
        </p:nvSpPr>
        <p:spPr>
          <a:xfrm>
            <a:off x="914400" y="1447920"/>
            <a:ext cx="7767000" cy="456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656000" y="1432440"/>
            <a:ext cx="5352840" cy="3247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914400" y="274680"/>
            <a:ext cx="776700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2"/>
          <p:cNvSpPr/>
          <p:nvPr/>
        </p:nvSpPr>
        <p:spPr>
          <a:xfrm>
            <a:off x="914400" y="1447920"/>
            <a:ext cx="7767000" cy="456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368000" y="1447200"/>
            <a:ext cx="6800400" cy="3304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914400" y="274680"/>
            <a:ext cx="776700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2"/>
          <p:cNvSpPr/>
          <p:nvPr/>
        </p:nvSpPr>
        <p:spPr>
          <a:xfrm>
            <a:off x="914400" y="1447920"/>
            <a:ext cx="7767000" cy="456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377720" y="1656000"/>
            <a:ext cx="6686280" cy="3457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914400" y="274680"/>
            <a:ext cx="776700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Data Preprocessing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914400" y="1447920"/>
            <a:ext cx="7767000" cy="456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Importing the dataset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dataset = read.csv('Position_Salaries.csv')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dataset = dataset[2:3]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Splitting the dataset into the Training set and Test set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# install.packages('caTools')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library(caTools)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set.seed(123)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split = sample.split(dataset$Salary, SplitRatio = 2/3)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training_set = subset(dataset, split == TRUE)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test_set = subset(dataset, split == FALSE)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914400" y="274680"/>
            <a:ext cx="7767000" cy="1137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91440" anchor="b"/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696464"/>
                </a:solidFill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</a:rPr>
              <a:t>Fitting the model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914400" y="1447920"/>
            <a:ext cx="7767000" cy="456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Feature Scaling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training_set = scale(training_set)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test_set = scale(test_set)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Fitting Linear Regression to the dataset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lin_reg = lm(formula = Salary ~ .,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= dataset)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# Fitting Polynomial Regression to the dataset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dataset$Level2 = dataset$Level^2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dataset$Level3 = dataset$Level^3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dataset$Level4 = dataset$Level^4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poly_reg = lm(formula = Salary ~ .,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          </a:t>
            </a:r>
            <a:r>
              <a:rPr b="0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data = dataset)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375</TotalTime>
  <Application>LibreOffice/5.1.6.2$Linux_X86_64 LibreOffice_project/10m0$Build-2</Application>
  <Words>143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Rajesh</dc:creator>
  <dc:description/>
  <dc:language>en-IN</dc:language>
  <cp:lastModifiedBy/>
  <dcterms:modified xsi:type="dcterms:W3CDTF">2018-12-18T18:16:31Z</dcterms:modified>
  <cp:revision>70</cp:revision>
  <dc:subject/>
  <dc:title>Statistics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