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0"/>
            <a:ext cx="9137880" cy="6851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64080" y="69840"/>
            <a:ext cx="9007200" cy="6687360"/>
          </a:xfrm>
          <a:prstGeom prst="roundRect">
            <a:avLst>
              <a:gd name="adj" fmla="val 4929"/>
            </a:avLst>
          </a:prstGeom>
          <a:ln w="6480">
            <a:solidFill>
              <a:schemeClr val="tx1">
                <a:alpha val="100000"/>
              </a:schemeClr>
            </a:solidFill>
            <a:round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0"/>
            <a:ext cx="9137880" cy="6851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65160" y="69840"/>
            <a:ext cx="9007200" cy="6685920"/>
          </a:xfrm>
          <a:prstGeom prst="roundRect">
            <a:avLst>
              <a:gd name="adj" fmla="val 4929"/>
            </a:avLst>
          </a:prstGeom>
          <a:ln w="6480">
            <a:solidFill>
              <a:schemeClr val="tx1">
                <a:alpha val="100000"/>
              </a:schemeClr>
            </a:solidFill>
            <a:round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63000" y="1449360"/>
            <a:ext cx="9015480" cy="152136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80">
            <a:noFill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63000" y="1396800"/>
            <a:ext cx="9015480" cy="1144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80">
            <a:noFill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63000" y="2976480"/>
            <a:ext cx="9015480" cy="104400"/>
          </a:xfrm>
          <a:prstGeom prst="rect">
            <a:avLst/>
          </a:prstGeom>
          <a:solidFill>
            <a:schemeClr val="accent5"/>
          </a:solidFill>
          <a:ln w="19080">
            <a:noFill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0"/>
            <a:ext cx="9137880" cy="6851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64080" y="69840"/>
            <a:ext cx="9007200" cy="6687360"/>
          </a:xfrm>
          <a:prstGeom prst="roundRect">
            <a:avLst>
              <a:gd name="adj" fmla="val 4929"/>
            </a:avLst>
          </a:prstGeom>
          <a:ln w="6480">
            <a:solidFill>
              <a:schemeClr val="tx1">
                <a:alpha val="100000"/>
              </a:schemeClr>
            </a:solidFill>
            <a:round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/>
        </p:style>
      </p:sp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1295280" y="3200400"/>
            <a:ext cx="6394680" cy="159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26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Random Forest Regression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457200" y="1505880"/>
            <a:ext cx="8223480" cy="146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ctr"/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Machine Learning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914400" y="274680"/>
            <a:ext cx="7766280" cy="113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Decision tree Regression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816840" y="2077200"/>
            <a:ext cx="7390800" cy="2580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914400" y="274680"/>
            <a:ext cx="7766280" cy="113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Ensembling methods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914400" y="1447920"/>
            <a:ext cx="7766280" cy="456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Ensemble learning helps improve machine learning results by combining several models. ... Ensemble methods are meta-algorithms that combine several machine learning techniques into one predictive model i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914400" y="274680"/>
            <a:ext cx="7766280" cy="113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Random Forest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914400" y="1447920"/>
            <a:ext cx="7766280" cy="456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828720" y="2004840"/>
            <a:ext cx="7667280" cy="2819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914400" y="274680"/>
            <a:ext cx="7766280" cy="113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Data preprocessing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914400" y="1447920"/>
            <a:ext cx="7766280" cy="456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dataset = read.csv('Position_Salaries.csv')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dataset = dataset[2:3]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 Splitting the dataset into the Training set and Test set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 # install.packages('caTools')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 library(caTools)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 set.seed(123)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 split = sample.split(dataset$Salary, SplitRatio = 2/3)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 training_set = subset(dataset, split == TRUE)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 test_set = subset(dataset, split == FALSE)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 Feature Scaling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 training_set = scale(training_set)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 test_set = scale(test_set)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914400" y="274680"/>
            <a:ext cx="7766280" cy="113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Fitting the model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914400" y="1447920"/>
            <a:ext cx="7766280" cy="456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library(randomForest)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set.seed(1234)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regressor = randomForest(x = dataset[-2],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        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 = dataset$Salary,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        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ntree = 500)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 Predicting a new result with Random Forest Regression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y_pred = predict(regressor, data.frame(Level = 6.5))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914400" y="274680"/>
            <a:ext cx="7766280" cy="113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Data Visualisation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914400" y="1447920"/>
            <a:ext cx="7766280" cy="456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library(ggplot2)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x_grid = seq(min(dataset$Level), max(dataset$Level), 0.01)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ggplot() +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geom_point(aes(x = dataset$Level, y = dataset$Salary),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colour = 'red') +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geom_line(aes(x = x_grid, y = predict(regressor, newdata = data.frame(Level = x_grid))),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colour = 'blue') +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ggtitle('Truth or Bluff (Random Forest Regression)') +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xlab('Level') +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ylab('Salary')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914400" y="274680"/>
            <a:ext cx="7766280" cy="113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Visual representation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914400" y="1447920"/>
            <a:ext cx="7766280" cy="456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1584000" y="1573200"/>
            <a:ext cx="5543280" cy="3466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375</TotalTime>
  <Application>LibreOffice/5.1.6.2$Linux_X86_64 LibreOffice_project/10m0$Build-2</Application>
  <Words>143</Words>
  <Paragraphs>26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Rajesh</dc:creator>
  <dc:description/>
  <dc:language>en-IN</dc:language>
  <cp:lastModifiedBy/>
  <dcterms:modified xsi:type="dcterms:W3CDTF">2018-12-22T21:12:04Z</dcterms:modified>
  <cp:revision>72</cp:revision>
  <dc:subject/>
  <dc:title>Statistics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