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1160" cy="66913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1160" cy="66898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9440" cy="15253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9440" cy="1184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9440" cy="1083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11160" cy="66913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8640" cy="15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Linear regression-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74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400" y="144792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Machine learning is an application of artificial intelligence (AI) that provides systems the ability to automatically learn and improve from experience without being explicitly programmed.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Machine learning focuses on the development of computer programs that can access data and use it learn for themselves.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14400" y="144792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About the classification and regression supervised learning problems.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About the clustering and association unsupervised learning problems.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Example algorithms used for supervised and unsupervised problems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Linear regression in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80680" y="141660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the dataset salary_data.csv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Analyse the salary_data.csv(theoretically)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data preprocessing steps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missing values- not required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categorical data- not required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splitting – required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feature scaling- not required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python datapreprocessing step “feature scaling” is not required because the algorithm  takes care of this process automatically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Linear regression in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80680" y="141660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for data 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numpy as np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matplotlib.pyplot as plt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pandas as pd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Importing the 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 = pd.read_csv('Salary_Data.csv')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= dataset.iloc[:, :-1].values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= dataset.iloc[:, 1].values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Splitting the dataset into the Training set and Test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sklearn.cross_validation import train_test_split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X_train, X_test, y_train, y_test = train_test_split(X, y, test_size = 1/3, random_state = 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80680" y="141660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Fitting Simple Linear Regression to the Training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sklearn.linear_model import LinearRegression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 = LinearRegression()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regressor.fit(X_train, y_train)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Predicting the Test set 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y_pred = regressor.predict(X_test)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2018-11-30T22:07:19Z</dcterms:modified>
  <cp:revision>35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