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1160" cy="66913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1160" cy="66898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9440" cy="15253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9440" cy="1184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9440" cy="1083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11160" cy="66913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8640" cy="15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Data  visualisation-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74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Data visualisation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0" y="144792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Data visualization is a general term that describes any effort to help people understand the significance of data by placing it in a visual context.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ggplot2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4400" y="144792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The following terms are required to build plots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Data: The raw maerial of our visualisation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Layers: what you see on the plots(lines,points)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Scales: maps the data to the graphical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Themes: controls the display (eg:fonts)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Code for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80680" y="141660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the dataset salary_data.csv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Analyse the salary_data.csv(theoretically)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data preprocessing steps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missing values- not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categorical data- not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splitting –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feature scaling- not required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R datapreprocessing step “feature scaling” is not required because the algorithm  takes care of this process automatically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 regression in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80680" y="141660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for data 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df&lt;-read.csv("Salary_Data.csv")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library("caTools")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set.seed(125)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split&lt;-sample.split(df$Salary,SplitRatio = 0.75)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training_set&lt;-subset(df,split==TRUE)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test_set&lt;-subset(df,split==FALSE)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Error vs Residual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80680" y="141660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error (or disturbance) of an observed value is the deviation of the observed value from the (unobservable) true value of a quantity of interest (for example, a population mean)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residual of an observed value is the difference between the observed value and the estimated value of the quantity of interest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Quartiles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80680" y="141660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first quartile (Q1) is defined as the middle number between the smallest number and the median of the data set.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second quartile (Q2) is the median of the data.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third quartile (Q3) is the middle value between the median and the highest value of the data set.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Summary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80680" y="141660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summary(regressor) gives us all the stats summary of regressor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Coefficients section is more important.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that section we will find 3 stars i.e the input and output parameters are highly significant.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 the P vlaue the lower p value the higher parameters are statistically significant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maintains a strong linear relation between parameters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we are below 5 percent i.e threshold percentage we are highly significant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14400" y="27468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1447920"/>
            <a:ext cx="77702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Now we have fitted our model and we will see how our model/Algorithm/Machine predicts the new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Its time to predict, for prediction we use predict function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predict(lin_regressor,newdata)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177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2018-11-30T21:59:57Z</dcterms:modified>
  <cp:revision>35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