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0400" cy="6854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09720" cy="668988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0400" cy="6854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09720" cy="668844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8000" cy="1523880"/>
          </a:xfrm>
          <a:prstGeom prst="rect">
            <a:avLst/>
          </a:prstGeom>
          <a:solidFill>
            <a:srgbClr val="4f81bd"/>
          </a:solidFill>
          <a:ln w="19080">
            <a:noFill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8000" cy="117000"/>
          </a:xfrm>
          <a:prstGeom prst="rect">
            <a:avLst/>
          </a:prstGeom>
          <a:solidFill>
            <a:srgbClr val="b2c0da"/>
          </a:solidFill>
          <a:ln w="19080">
            <a:noFill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8000" cy="106920"/>
          </a:xfrm>
          <a:prstGeom prst="rect">
            <a:avLst/>
          </a:prstGeom>
          <a:solidFill>
            <a:srgbClr val="4bacc6"/>
          </a:solidFill>
          <a:ln w="19080">
            <a:noFill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0400" cy="6854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09720" cy="668988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7200" cy="15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Data  visualisation-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60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 visualisation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Data visualization is a general term that describes any effort to help people understand the significance of data by placing it in a visual context.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Matplotlib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It is a datavisualisation package used in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To install matplotlib we use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conda install -c conda-forge matplotlib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To import matplotlib in our python environment we use import matplotlib.pyplot as plt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Matplotlib 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import matplotlib.pyplot as plt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x=[5,4,8,8,9,10]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y=[1,2,3,4,5,6]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plt.plot(x,y)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plt.show()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Matplotlib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Legend,Title,xlabel,Ylabel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x=[5,4,8,8,9,10]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y=[1,2,3,4,5,6]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x2=[5,4,8,9,7,8]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y2=[4,5,6,7,9,4]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plt.plot(x,y,label="first")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plt.plot(x2,y2,label="second")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plt.xlabel("salary")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plt.ylabel("experience")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plt.title("cool")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plt.legend()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plt.show()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Matplotlib bar chart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x=[5,4,8,8,9,10]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y=[1,2,3,4,5,6]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x2=[5,4,8,9,7,8]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y2=[4,5,6,7,9,4]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plt.bar(x,y,label="first",color="red")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plt.bar(x2,y2,label="second")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plt.xlabel("salary")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plt.ylabel("experience")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plt.title("cool")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plt.legend()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plt.show()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Matplotlib hist chart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blood_sugar=[113,85,90,150,149,88,93,115,135,80,77,82,129]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plt.hist(blood_sugar,bins=[80,100,125,200],rwidth=0.95,color="green",histtype="step")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Matplotlib scatter chart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x=[5,4,8,8,9,10]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y=[1,2,3,4,5,6]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x2=[5,4,8,9,7,8]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y2=[4,5,6,7,9,4]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plt.scatter(x,y,label="first",color="red",marker="*",s=100)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plt.xlabel("salary")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plt.ylabel("experience")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plt.title("cool")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plt.legend()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plt.show()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Matplotlib pie chart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slices=[7,2,8,13]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activities=["k","j","h","g"]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plt.pie(slices,labels=activities)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2018-12-26T00:52:05Z</dcterms:modified>
  <cp:revision>56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