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9720" cy="66884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000" cy="15238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000" cy="117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000" cy="1069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400" cy="685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9720" cy="66898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200" cy="159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Linear rgression assumptions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000" cy="146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76560" y="720000"/>
            <a:ext cx="3438720" cy="3456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Normality and Homoscedasticity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2840" y="1761480"/>
            <a:ext cx="9142920" cy="3371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No multi collinearity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Three or more lines lying on the same line are called collinear points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statistics, multicollinearity is a phenomenon in which one predictor variable in a multiple regression model can be linearly predicted from the others with a substantial degree of accuracy.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should be no multi collinearity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Assumptions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20000" y="1872000"/>
            <a:ext cx="7929720" cy="4234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Assumptions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Inorder to bulid a good model in linear regression we need to cross-check with all the assumptions of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1.Linearity – multiplication of coefficient with variables to predict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solution or example that is not trivial. Often, solutions or examples involving the number zero are considered trivial. Nonzero solutions or examples are considered nontrivial. For example, the equation x + 5y = 0 has the trivial solution (0, 0).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linear regression is the simplest non-trivial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68800" cy="4568400"/>
          </a:xfrm>
          <a:prstGeom prst="rect">
            <a:avLst/>
          </a:prstGeom>
          <a:blipFill>
            <a:blip r:embed="rId1"/>
            <a:tile/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91200" y="1368000"/>
            <a:ext cx="7876080" cy="5132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Linearity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343240" y="1909080"/>
            <a:ext cx="4542480" cy="307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14400" y="274680"/>
            <a:ext cx="7768800" cy="11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No Endogeneity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79160" y="1512000"/>
            <a:ext cx="8160120" cy="482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76560" y="720000"/>
            <a:ext cx="3438720" cy="363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Normality and Homoscedasticity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58840" y="1944000"/>
            <a:ext cx="8596440" cy="329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282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2018-12-07T21:45:08Z</dcterms:modified>
  <cp:revision>55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