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0040" cy="6854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64080" y="69840"/>
            <a:ext cx="9009360" cy="668952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0040" cy="6854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09360" cy="668808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63000" y="1449360"/>
            <a:ext cx="9017640" cy="15235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63000" y="1396800"/>
            <a:ext cx="9017640" cy="11664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63000" y="2976480"/>
            <a:ext cx="9017640" cy="10656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0040" cy="6854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64080" y="69840"/>
            <a:ext cx="9009360" cy="668952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295280" y="3200400"/>
            <a:ext cx="6396840" cy="159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6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Multiple Linear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505880"/>
            <a:ext cx="822564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Machine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914400" y="274680"/>
            <a:ext cx="77684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Multiple Linear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914400" y="1447920"/>
            <a:ext cx="7768440" cy="45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081080" y="2232000"/>
            <a:ext cx="6190920" cy="276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914400" y="274680"/>
            <a:ext cx="77684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Multiple Linear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914400" y="1447920"/>
            <a:ext cx="7768440" cy="45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897480" y="2088000"/>
            <a:ext cx="7238520" cy="300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914400" y="274680"/>
            <a:ext cx="77684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Multiple Linear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914400" y="1447920"/>
            <a:ext cx="7768440" cy="45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small p-value (typically ≤ 0.05) indicates strong evidence against the null hypothesis, so you reject the null hypothesis. A large p-value (&gt; 0.05) indicates weak evidence against the null hypothesis, so you fail to reject the null hypothesis.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914400" y="274680"/>
            <a:ext cx="77684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Multiple Linear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914400" y="1447920"/>
            <a:ext cx="7768440" cy="45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778680" y="1998360"/>
            <a:ext cx="7429320" cy="26096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914400" y="274680"/>
            <a:ext cx="77684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Dataset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14400" y="1447920"/>
            <a:ext cx="7768440" cy="45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Analysing the dataset.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dataset we are going to use is startups data for this regression technique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Our dataset contains categorical data so we will concentrate on how dummy variables 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will learn how data affects on profit of a startup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Define independent variables and dependent variables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14400" y="274680"/>
            <a:ext cx="77684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Multiple Linear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152000" y="2032560"/>
            <a:ext cx="6828840" cy="279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14400" y="274680"/>
            <a:ext cx="77684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Multiple Linear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914400" y="1447920"/>
            <a:ext cx="7768440" cy="45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Inorder to add categorical data to regression models we use dummy variables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First we need to find all the categories involved in the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every category you found we need to create a new column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914400" y="274680"/>
            <a:ext cx="77684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Multiple Linear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080000" y="1938240"/>
            <a:ext cx="7305120" cy="288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914400" y="274680"/>
            <a:ext cx="77684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Multiple Linear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914400" y="1447920"/>
            <a:ext cx="7768440" cy="45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After defining dummy variables we can easily define our regression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740880" y="2376000"/>
            <a:ext cx="7466760" cy="282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914400" y="274680"/>
            <a:ext cx="77684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Multiple Linear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914400" y="1447920"/>
            <a:ext cx="7768440" cy="45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Dummy variable trap how to avoid 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903960" y="2304000"/>
            <a:ext cx="7447680" cy="311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914400" y="274680"/>
            <a:ext cx="77684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Multiple Linear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914400" y="1447920"/>
            <a:ext cx="7768440" cy="45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358640" y="2140200"/>
            <a:ext cx="6705000" cy="232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914400" y="274680"/>
            <a:ext cx="77684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Multiple Linear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914400" y="1447920"/>
            <a:ext cx="7768440" cy="45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713160" y="2088000"/>
            <a:ext cx="6990480" cy="297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310</TotalTime>
  <Application>LibreOffice/5.1.6.2$Linux_X86_64 LibreOffice_project/10m0$Build-2</Application>
  <Words>143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Rajesh</dc:creator>
  <dc:description/>
  <dc:language>en-IN</dc:language>
  <cp:lastModifiedBy/>
  <dcterms:modified xsi:type="dcterms:W3CDTF">2018-12-07T20:35:12Z</dcterms:modified>
  <cp:revision>62</cp:revision>
  <dc:subject/>
  <dc:title>Statistics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