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39320" cy="685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08640" cy="668880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39320" cy="685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08640" cy="668736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6920" cy="1522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6920" cy="11592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6920" cy="10584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39320" cy="6853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08640" cy="668880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95280" y="3200400"/>
            <a:ext cx="6396120" cy="15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505880"/>
            <a:ext cx="8224920" cy="14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74680"/>
            <a:ext cx="77677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Dataset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14400" y="1447920"/>
            <a:ext cx="776772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Analysing the dataset.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dataset we are going to use is startups data for this regression technique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Our dataset contains categorical data so we will concentrate on how dummy variables 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learn how data affects on profit of a startup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independent variables and dependent variables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74680"/>
            <a:ext cx="77677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52000" y="2032560"/>
            <a:ext cx="6828120" cy="279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14400" y="274680"/>
            <a:ext cx="77677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Multiple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447920"/>
            <a:ext cx="776772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Inorder to add categorical data to regression models we use dummy variables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 we need to find all the categories involved in the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every category you found we need to create a new column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274680"/>
            <a:ext cx="77677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Data Preprocessing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14400" y="1447920"/>
            <a:ext cx="776772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Importing the libraries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numpy as np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matplotlib.pyplot as plt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pandas as pd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Importing the dataset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 = pd.read_csv('50_Startups.csv')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= dataset.iloc[:, :-1].values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 = dataset.iloc[:, 4].values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Encoding categorical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sklearn.preprocessing import LabelEncoder, OneHotEncoder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labelencoder = LabelEncoder()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X[:, 3] = labelencoder.fit_transform(X[:, 3])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onehotencoder = OneHotEncoder(categorical_features = [3])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= onehotencoder.fit_transform(X).toarray()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14400" y="274680"/>
            <a:ext cx="77677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Data Preprocessing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914400" y="1447920"/>
            <a:ext cx="776772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Avoiding the Dummy Variable Trap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 = X[:, 1:]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Splitting the dataset into the Training set and Test 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sklearn.cross_validation import train_test_split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X_train, X_test, y_train, y_test = train_test_split(X, y, test_size = 0.2, random_state = 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14400" y="274680"/>
            <a:ext cx="776772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Fitting the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4400" y="1447920"/>
            <a:ext cx="776772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Fitting Multiple Linear Regression to the Training 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sklearn.linear_model import LinearRegression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 = LinearRegression()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regressor.fit(X_train, y_train)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Predicting the Test set 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y_pred = regressor.predict(X_test)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010320" y="274680"/>
            <a:ext cx="3576240" cy="36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Backward elimination Preparation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14400" y="1447920"/>
            <a:ext cx="776772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are going to need a library which is known as stats models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Then we need to do a little trick then we are good to go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 stats models “conda install -c anaconda statsmodels”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statsmodels.formula.api as sm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 we dont have a variable  for coefficient b0 so create b0 first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statsmodels.formula.api as sm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X=np.append(arr=np.ones((50,1)).astype(int),values=X,axis=1)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 we need to create a optimal variable X for y and initialise 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 all variables which are statistically significant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010320" y="274680"/>
            <a:ext cx="3576240" cy="36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Backward elimination Preparation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14400" y="1447920"/>
            <a:ext cx="776772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X_opt=X[:,[0,1,2,3,4,5]]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regressor_ols=sm.OLS(endog=y,exog=X_opt).fit()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regressor_ols.summary()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X_opt=X[:,[0,1,3,4,5]]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regressor_ols=sm.OLS(endog=y,exog=X_opt).fit()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regressor_ols.summary()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X_opt=X[:,[0,3,4,5]]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regressor_ols=sm.OLS(endog=y,exog=X_opt).fit()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regressor_ols.summary()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X_opt=X[:,[0,3,5]]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regressor_ols=sm.OLS(endog=y,exog=X_opt).fit()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regressor_ols.summary()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X_opt=X[:,[0,3]]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regressor_ols=sm.OLS(endog=y,exog=X_opt).fit()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regressor_ols.summary()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323</TotalTime>
  <Application>LibreOffice/5.1.6.2$Linux_X86_64 LibreOffice_project/10m0$Build-2</Application>
  <Words>143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2018-12-11T00:56:02Z</dcterms:modified>
  <cp:revision>64</cp:revision>
  <dc:subject/>
  <dc:title>Statistics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