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9138960" cy="685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64080" y="69840"/>
            <a:ext cx="9008280" cy="668844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38960" cy="685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65160" y="69840"/>
            <a:ext cx="9008280" cy="668700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63000" y="1449360"/>
            <a:ext cx="9016560" cy="1522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63000" y="1396800"/>
            <a:ext cx="9016560" cy="11556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63000" y="2976480"/>
            <a:ext cx="9016560" cy="105480"/>
          </a:xfrm>
          <a:prstGeom prst="rect">
            <a:avLst/>
          </a:prstGeom>
          <a:solidFill>
            <a:schemeClr val="accent5"/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38960" cy="685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64080" y="69840"/>
            <a:ext cx="9008280" cy="668844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295280" y="3200400"/>
            <a:ext cx="6395760" cy="159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6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Multiple Linear Regression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57200" y="1505880"/>
            <a:ext cx="8224560" cy="146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Machine Learning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914400" y="274680"/>
            <a:ext cx="7767360" cy="11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Dataset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914400" y="1447920"/>
            <a:ext cx="7767360" cy="456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Analysing the dataset.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dataset we are going to use is startups data for this regression technique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Our dataset contains categorical data so we will concentrate on how dummy variables work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will learn how data affects on profit of a startup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Define independent variables and dependent variables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914400" y="274680"/>
            <a:ext cx="7767360" cy="11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Multiple Linear Regression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152000" y="2032560"/>
            <a:ext cx="6827760" cy="279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914400" y="274680"/>
            <a:ext cx="7767360" cy="11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Multiple Linear Regression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914400" y="1447920"/>
            <a:ext cx="7767360" cy="456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Inorder to add categorical data to regression models we use dummy variables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First we need to find all the categories involved in the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914400" y="274680"/>
            <a:ext cx="7767360" cy="11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Data Preprocessing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914400" y="1447920"/>
            <a:ext cx="7767360" cy="456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Importing the dataset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dataset = read.csv('50_Startups.csv')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Encoding categorical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dataset$State = factor(dataset$State,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levels = c('New York', 'California', 'Florida'),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labels = c(1, 2, 3))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Splitting the dataset into the Training set and Test set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install.packages('caTools')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library(caTools)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set.seed(123)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split = sample.split(dataset$Profit, SplitRatio = 0.8)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training_set = subset(dataset, split == TRUE)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test_set = subset(dataset, split == FALSE)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914400" y="274680"/>
            <a:ext cx="7767360" cy="11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Fitting the model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914400" y="1447920"/>
            <a:ext cx="7767360" cy="456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Fitting Multiple Linear Regression to the Training set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regressor = lm(formula = Profit ~ .,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= training_set)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Predicting the Test set results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y_pred = predict(regressor, newdata = test_set)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010320" y="274680"/>
            <a:ext cx="3575880" cy="363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Backward elimination Preparation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914400" y="1447920"/>
            <a:ext cx="7767360" cy="456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are going to need a function which is known as summary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Then we need to do a little trick then we are good to go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regressor = lm(formula = Profit ~ R.D.Spend+Administration+Marketing.Spend+State,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= training_set)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summary(regressor)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329</TotalTime>
  <Application>LibreOffice/5.1.6.2$Linux_X86_64 LibreOffice_project/10m0$Build-2</Application>
  <Words>143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Rajesh</dc:creator>
  <dc:description/>
  <dc:language>en-IN</dc:language>
  <cp:lastModifiedBy/>
  <dcterms:modified xsi:type="dcterms:W3CDTF">2018-12-11T15:03:52Z</dcterms:modified>
  <cp:revision>66</cp:revision>
  <dc:subject/>
  <dc:title>Statistics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