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076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0080" cy="66902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076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0080" cy="668880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8360" cy="1524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8360" cy="11736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8360" cy="10728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076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0080" cy="66902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756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Random forest classifier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63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16000" y="1648080"/>
            <a:ext cx="8524800" cy="303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2840" y="1761480"/>
            <a:ext cx="9143640" cy="33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177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2019-02-01T07:36:03Z</dcterms:modified>
  <cp:revision>35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