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4" r:id="rId4"/>
    <p:sldMasterId id="214748372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2D6E80-1055-4E9D-9BFA-C0F364597B3F}">
  <a:tblStyle styleId="{552D6E80-1055-4E9D-9BFA-C0F364597B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26" Type="http://schemas.openxmlformats.org/officeDocument/2006/relationships/font" Target="fonts/RobotoLight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29" Type="http://schemas.openxmlformats.org/officeDocument/2006/relationships/font" Target="fonts/Roboto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7bc62a7a95_0_26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7bc62a7a95_0_26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g27bc62a7a95_0_26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7bc62a7a95_0_26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27bc62a7a95_0_26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g27bc62a7a95_0_26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g27bc62a7a95_0_25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7bc62a7a95_0_25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27bc62a7a95_0_25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g27bc62a7a95_0_25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7bc62a7a95_0_25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7bc62a7a95_0_25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g27bc62a7a95_0_25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7bc62a7a95_0_25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7bc62a7a95_0_25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g27bc62a7a95_0_25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7bc62a7a95_0_26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27bc62a7a95_0_26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g27bc62a7a95_0_26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7bc62a7a95_0_26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27bc62a7a95_0_26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g27bc62a7a95_0_26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7bc62a7a95_0_26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27bc62a7a95_0_26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g27bc62a7a95_0_26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g27bc62a7a95_0_26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33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Relationship Id="rId3" Type="http://schemas.openxmlformats.org/officeDocument/2006/relationships/image" Target="../media/image25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Relationship Id="rId3" Type="http://schemas.openxmlformats.org/officeDocument/2006/relationships/image" Target="../media/image15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7.png"/><Relationship Id="rId5" Type="http://schemas.openxmlformats.org/officeDocument/2006/relationships/image" Target="../media/image36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" type="secHead">
  <p:cSld name="SECTION_HEADER">
    <p:bg>
      <p:bgPr>
        <a:solidFill>
          <a:srgbClr val="2E5E7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0" name="Google Shape;90;p14"/>
          <p:cNvSpPr txBox="1"/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b="0" sz="5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subTitle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487675" spcFirstLastPara="1" rIns="121900" wrap="square" tIns="121900">
            <a:spAutoFit/>
          </a:bodyPr>
          <a:lstStyle/>
          <a:p>
            <a:pPr indent="-30480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01">
  <p:cSld name="CUSTOM_26">
    <p:bg>
      <p:bgPr>
        <a:solidFill>
          <a:srgbClr val="F2F2F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anchorCtr="0" anchor="t" bIns="121900" lIns="0" spcFirstLastPara="1" rIns="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02">
  <p:cSld name="CUSTOM_26_1">
    <p:bg>
      <p:bgPr>
        <a:solidFill>
          <a:srgbClr val="F2F2F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anchorCtr="0" anchor="t" bIns="121900" lIns="0" spcFirstLastPara="1" rIns="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02 1">
  <p:cSld name="CUSTOM_26_1_1">
    <p:bg>
      <p:bgPr>
        <a:solidFill>
          <a:srgbClr val="F2F2F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b="1"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2" type="subTitle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3" type="subTitle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4" type="subTitle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5" type="subTitle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6" type="subTitle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7" type="subTitle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8" type="subTitle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9" type="subTitle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3" type="subTitle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4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 slide 01">
  <p:cSld name="CUSTOM_2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2" type="subTitle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3" type="subTitle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4" type="subTitle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5" type="subTitle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6" type="subTitle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9" name="Google Shape;149;p19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7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 slide 02">
  <p:cSld name="CUSTOM_2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5" name="Google Shape;155;p20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2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ty slide">
  <p:cSld name="CUSTOM_23">
    <p:bg>
      <p:bgPr>
        <a:solidFill>
          <a:srgbClr val="F2F2F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0972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853425" spcFirstLastPara="1" rIns="1219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b="1"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b="41054" l="-3280" r="-37524" t="-19179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5" name="Google Shape;165;p21"/>
          <p:cNvSpPr txBox="1"/>
          <p:nvPr>
            <p:ph idx="1" type="subTitle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anchorCtr="0" anchor="t" bIns="121900" lIns="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2" type="subTitle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st to Five Slide">
  <p:cSld name="CUSTOM_23_1">
    <p:bg>
      <p:bgPr>
        <a:solidFill>
          <a:srgbClr val="F2F2F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0972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3" name="Google Shape;173;p22"/>
          <p:cNvSpPr txBox="1"/>
          <p:nvPr>
            <p:ph idx="1" type="subTitle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 l="0" r="0" t="0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 l="0" r="0" t="0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 l="0" r="0" t="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 l="0" r="0" t="0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 l="0" r="0" t="0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 l="0" r="0" t="0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 l="0" r="0" t="0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eading slide">
  <p:cSld name="CUSTOM_21_2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3" name="Google Shape;183;p23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2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slide - 1-5 ">
  <p:cSld name="CUSTOM_2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/>
          <p:nvPr>
            <p:ph idx="1" type="subTitle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2" type="subTitle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0" name="Google Shape;200;p24"/>
          <p:cNvSpPr txBox="1"/>
          <p:nvPr>
            <p:ph idx="3" type="subTitle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4" type="subTitle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5" type="subTitle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4" name="Google Shape;204;p24"/>
          <p:cNvSpPr txBox="1"/>
          <p:nvPr>
            <p:ph idx="6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slide - 1-4 ">
  <p:cSld name="CUSTOM_21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/>
          <p:nvPr>
            <p:ph idx="1" type="subTitle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8" name="Google Shape;218;p25"/>
          <p:cNvSpPr txBox="1"/>
          <p:nvPr>
            <p:ph idx="2" type="subTitle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9" name="Google Shape;219;p25"/>
          <p:cNvSpPr txBox="1"/>
          <p:nvPr>
            <p:ph idx="3" type="subTitle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idx="4" type="subTitle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21" name="Google Shape;221;p25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2" name="Google Shape;222;p25"/>
          <p:cNvSpPr txBox="1"/>
          <p:nvPr>
            <p:ph idx="5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slide - 1-3">
  <p:cSld name="CUSTOM_2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/>
          <p:nvPr>
            <p:ph idx="1" type="subTitle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idx="2" type="subTitle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5" name="Google Shape;235;p26"/>
          <p:cNvSpPr txBox="1"/>
          <p:nvPr>
            <p:ph idx="3" type="subTitle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7" name="Google Shape;237;p26"/>
          <p:cNvSpPr txBox="1"/>
          <p:nvPr>
            <p:ph idx="4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25" spcFirstLastPara="1" rIns="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28"/>
          <p:cNvSpPr txBox="1"/>
          <p:nvPr>
            <p:ph idx="2" type="subTitle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50" name="Google Shape;250;p28"/>
          <p:cNvSpPr txBox="1"/>
          <p:nvPr>
            <p:ph idx="3" type="title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1" name="Google Shape;251;p28"/>
          <p:cNvSpPr txBox="1"/>
          <p:nvPr>
            <p:ph idx="4" type="title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Idea slide">
  <p:cSld name="CUSTOM_4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slide">
  <p:cSld name="CUSTOM_4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 txBox="1"/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_4_1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 txBox="1"/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rect b="b" l="l" r="r" t="t"/>
            <a:pathLst>
              <a:path extrusionOk="0" fill="none" h="79682" w="57303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cap="rnd" cmpd="sng" w="51750">
            <a:solidFill>
              <a:srgbClr val="2836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rect b="b" l="l" r="r" t="t"/>
            <a:pathLst>
              <a:path extrusionOk="0" fill="none" h="79682" w="57174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cap="rnd" cmpd="sng" w="51750">
            <a:solidFill>
              <a:srgbClr val="2836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 txBox="1"/>
          <p:nvPr>
            <p:ph idx="1" type="subTitle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5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121900" lIns="0" spcFirstLastPara="1" rIns="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rect b="b" l="l" r="r" t="t"/>
              <a:pathLst>
                <a:path extrusionOk="0" fill="none" h="206130" w="102637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cap="rnd" cmpd="sng" w="19050">
              <a:solidFill>
                <a:srgbClr val="082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121900" lIns="0" spcFirstLastPara="1" rIns="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rect b="b" l="l" r="r" t="t"/>
              <a:pathLst>
                <a:path extrusionOk="0" fill="none" h="206130" w="102637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cap="rnd" cmpd="sng" w="19050">
              <a:solidFill>
                <a:srgbClr val="082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121900" lIns="0" spcFirstLastPara="1" rIns="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rect b="b" l="l" r="r" t="t"/>
              <a:pathLst>
                <a:path extrusionOk="0" fill="none" h="206130" w="102637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cap="rnd" cmpd="sng" w="19050">
              <a:solidFill>
                <a:srgbClr val="082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8" name="Google Shape;288;p32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27"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fmla="val 13342" name="adj"/>
            </a:avLst>
          </a:prstGeom>
          <a:solidFill>
            <a:srgbClr val="04346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fmla="val 13342" name="adj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fmla="val 13342" name="adj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02" name="Google Shape;302;p33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27_1"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b="0" i="0" sz="2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b="0" i="0" sz="2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b="0" i="0" sz="2800" u="none" cap="none" strike="noStrik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7" name="Google Shape;317;p34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CUSTOM_28"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fmla="val 16667" name="adj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fmla="val 16667" name="adj"/>
            </a:avLst>
          </a:prstGeom>
          <a:solidFill>
            <a:srgbClr val="04346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43825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43825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/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anchorCtr="0" anchor="ctr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b="0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6" name="Google Shape;326;p35"/>
          <p:cNvSpPr txBox="1"/>
          <p:nvPr>
            <p:ph idx="2" type="title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anchorCtr="0" anchor="ctr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b="0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7" name="Google Shape;327;p35"/>
          <p:cNvSpPr txBox="1"/>
          <p:nvPr>
            <p:ph idx="3" type="title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b="0"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8" name="Google Shape;328;p35"/>
          <p:cNvSpPr txBox="1"/>
          <p:nvPr>
            <p:ph idx="4" type="title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b="0"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9" name="Google Shape;329;p35"/>
          <p:cNvSpPr txBox="1"/>
          <p:nvPr>
            <p:ph idx="5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/>
          <p:nvPr>
            <p:ph idx="6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 1">
  <p:cSld name="CUSTOM_28_1"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/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b="0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5" name="Google Shape;335;p36"/>
          <p:cNvSpPr txBox="1"/>
          <p:nvPr>
            <p:ph idx="2" type="title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b="0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6" name="Google Shape;336;p36"/>
          <p:cNvSpPr txBox="1"/>
          <p:nvPr>
            <p:ph idx="3" type="title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b="0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7" name="Google Shape;337;p36"/>
          <p:cNvSpPr txBox="1"/>
          <p:nvPr>
            <p:ph idx="4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b="0" i="0" sz="2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b="0" i="0" sz="2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/>
          <p:nvPr>
            <p:ph idx="5" type="title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b="0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47" name="Google Shape;347;p36"/>
          <p:cNvSpPr txBox="1"/>
          <p:nvPr>
            <p:ph idx="6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25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fmla="val 165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17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2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fmla="val 165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17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fmla="val 165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17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2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fmla="val 165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17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2" name="Google Shape;442;p37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inition slide">
  <p:cSld name="CUSTOM_22">
    <p:bg>
      <p:bgPr>
        <a:solidFill>
          <a:srgbClr val="F2F2F2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/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6" name="Google Shape;446;p38"/>
          <p:cNvSpPr/>
          <p:nvPr/>
        </p:nvSpPr>
        <p:spPr>
          <a:xfrm flipH="1" rot="10800000">
            <a:off x="918400" y="922800"/>
            <a:ext cx="10355100" cy="5012400"/>
          </a:xfrm>
          <a:prstGeom prst="bracePair">
            <a:avLst/>
          </a:prstGeom>
          <a:noFill/>
          <a:ln cap="flat" cmpd="sng" w="76200">
            <a:solidFill>
              <a:srgbClr val="FCB9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rect b="b" l="l" r="r" t="t"/>
            <a:pathLst>
              <a:path extrusionOk="0" h="128611" w="284824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/>
          <p:nvPr>
            <p:ph idx="2" type="title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anchorCtr="0" anchor="ctr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01">
  <p:cSld name="CUSTOM_5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{552D6E80-1055-4E9D-9BFA-C0F364597B3F}</a:tableStyleId>
              </a:tblPr>
              <a:tblGrid>
                <a:gridCol w="510475"/>
                <a:gridCol w="2120525"/>
                <a:gridCol w="2510800"/>
                <a:gridCol w="2535675"/>
                <a:gridCol w="2535675"/>
              </a:tblGrid>
              <a:tr h="58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</a:t>
                      </a: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s/No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1" name="Google Shape;451;p39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52" name="Google Shape;452;p39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01">
  <p:cSld name="CUSTOM_6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/>
          <p:nvPr>
            <p:ph idx="2" type="pic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/>
          <p:nvPr>
            <p:ph idx="1" type="body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56" name="Google Shape;456;p40"/>
          <p:cNvSpPr txBox="1"/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57" name="Google Shape;457;p40"/>
          <p:cNvSpPr txBox="1"/>
          <p:nvPr>
            <p:ph idx="3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02">
  <p:cSld name="CUSTOM_7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/>
          <p:nvPr>
            <p:ph idx="2" type="pic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/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1" name="Google Shape;461;p41"/>
          <p:cNvSpPr txBox="1"/>
          <p:nvPr>
            <p:ph idx="1" type="body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62" name="Google Shape;462;p41"/>
          <p:cNvSpPr txBox="1"/>
          <p:nvPr>
            <p:ph idx="3" type="title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 slide 01">
  <p:cSld name="CUSTOM_8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66" name="Google Shape;466;p42"/>
          <p:cNvSpPr/>
          <p:nvPr>
            <p:ph idx="2" type="pic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/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8" name="Google Shape;468;p42"/>
          <p:cNvSpPr txBox="1"/>
          <p:nvPr>
            <p:ph idx="3" type="title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9" name="Google Shape;469;p42"/>
          <p:cNvSpPr txBox="1"/>
          <p:nvPr>
            <p:ph idx="4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70" name="Google Shape;470;p42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 slide 02">
  <p:cSld name="CUSTOM_9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74" name="Google Shape;474;p43"/>
          <p:cNvSpPr/>
          <p:nvPr>
            <p:ph idx="2" type="pic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/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76" name="Google Shape;476;p43"/>
          <p:cNvSpPr txBox="1"/>
          <p:nvPr>
            <p:ph idx="3" type="title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anchorCtr="0" anchor="b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77" name="Google Shape;477;p43"/>
          <p:cNvSpPr txBox="1"/>
          <p:nvPr>
            <p:ph idx="4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78" name="Google Shape;478;p43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's Up slide">
  <p:cSld name="CUSTOM_10_2">
    <p:bg>
      <p:bgPr>
        <a:solidFill>
          <a:srgbClr val="F2F2F2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/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's Up slide 1">
  <p:cSld name="CUSTOM_10_2_1">
    <p:bg>
      <p:bgPr>
        <a:solidFill>
          <a:srgbClr val="F2F2F2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slide">
  <p:cSld name="CUSTOM_10_1">
    <p:bg>
      <p:bgPr>
        <a:solidFill>
          <a:srgbClr val="F2F2F2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slide 1">
  <p:cSld name="CUSTOM_10_1_2">
    <p:bg>
      <p:bgPr>
        <a:solidFill>
          <a:srgbClr val="F2F2F2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 for a video slide">
  <p:cSld name="CUSTOM_10_1_1">
    <p:bg>
      <p:bgPr>
        <a:solidFill>
          <a:srgbClr val="F2F2F2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er review slide">
  <p:cSld name="CUSTOM_10_1_1_1">
    <p:bg>
      <p:bgPr>
        <a:solidFill>
          <a:srgbClr val="F2F2F2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t's recap slide">
  <p:cSld name="CUSTOM_10_1_1_1_2">
    <p:bg>
      <p:bgPr>
        <a:solidFill>
          <a:srgbClr val="F2F2F2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ffice Hours slide">
  <p:cSld name="CUSTOM_10_1_1_1_2_3">
    <p:bg>
      <p:bgPr>
        <a:solidFill>
          <a:srgbClr val="F2F2F2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/>
          <p:nvPr>
            <p:ph idx="1" type="subTitle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ck slide">
  <p:cSld name="CUSTOM_10_1_1_1_2_3_1">
    <p:bg>
      <p:bgPr>
        <a:solidFill>
          <a:srgbClr val="F2F2F2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/>
          <p:nvPr>
            <p:ph idx="1" type="subTitle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b="0" l="0" r="72231" t="0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class">
  <p:cSld name="CUSTOM_10_1_1_1_2_2_1">
    <p:bg>
      <p:bgPr>
        <a:solidFill>
          <a:srgbClr val="F2F2F2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/>
          <p:nvPr>
            <p:ph idx="1" type="subTitle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rect b="b" l="l" r="r" t="t"/>
            <a:pathLst>
              <a:path extrusionOk="0" fill="none" h="206130" w="102637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cap="rnd" cmpd="sng" w="19050">
            <a:solidFill>
              <a:srgbClr val="2836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class 1">
  <p:cSld name="CUSTOM_10_1_1_1_2_2_1_1">
    <p:bg>
      <p:bgPr>
        <a:solidFill>
          <a:srgbClr val="F2F2F2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853425" spcFirstLastPara="1" rIns="1219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b="1"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b="41054" l="-3280" r="-37524" t="-19179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End slide">
  <p:cSld name="CUSTOM_10_1_1_1_2_1">
    <p:bg>
      <p:bgPr>
        <a:solidFill>
          <a:srgbClr val="F2F2F2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llenge slide">
  <p:cSld name="CUSTOM_10_1_1_1_2_1_1">
    <p:bg>
      <p:bgPr>
        <a:solidFill>
          <a:srgbClr val="F2F2F2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/>
          <p:nvPr>
            <p:ph idx="1" type="subTitle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CUSTOM_10_1_1_1_1">
    <p:bg>
      <p:bgPr>
        <a:solidFill>
          <a:srgbClr val="F2F2F2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 l="0" r="0" t="0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 l="0" r="0" t="0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 l="0" r="0" t="0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 l="0" r="0" t="0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 l="0" r="0" t="0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 l="0" r="0" t="0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re your answers slide">
  <p:cSld name="CUSTOM_10_1_1_1_1_1">
    <p:bg>
      <p:bgPr>
        <a:solidFill>
          <a:srgbClr val="F2F2F2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b="1" sz="5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b="1" sz="5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b="1" sz="5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member slide">
  <p:cSld name="CUSTOM_10_1_1_1_1_1_1">
    <p:bg>
      <p:bgPr>
        <a:solidFill>
          <a:srgbClr val="F2F2F2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6096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b="1" i="0" lang="en-US" sz="6000" u="none" cap="none" strike="noStrik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b="1" i="0" lang="en-US" sz="6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6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rect b="b" l="l" r="r" t="t"/>
              <a:pathLst>
                <a:path extrusionOk="0" fill="none" h="74031" w="17981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rect b="b" l="l" r="r" t="t"/>
              <a:pathLst>
                <a:path extrusionOk="0" fill="none" h="78787" w="40335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rect b="b" l="l" r="r" t="t"/>
              <a:pathLst>
                <a:path extrusionOk="0" fill="none" h="119908" w="115151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rect b="b" l="l" r="r" t="t"/>
              <a:pathLst>
                <a:path extrusionOk="0" fill="none" h="125719" w="7186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rect b="b" l="l" r="r" t="t"/>
              <a:pathLst>
                <a:path extrusionOk="0" fill="none" h="50851" w="114263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609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Slide 1-6">
  <p:cSld name="CUSTOM_1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/>
          <p:nvPr>
            <p:ph idx="1" type="subTitle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3" name="Google Shape;573;p60"/>
          <p:cNvSpPr txBox="1"/>
          <p:nvPr>
            <p:ph idx="2" type="subTitle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4" name="Google Shape;574;p60"/>
          <p:cNvSpPr txBox="1"/>
          <p:nvPr>
            <p:ph idx="3" type="subTitle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5" name="Google Shape;575;p60"/>
          <p:cNvSpPr txBox="1"/>
          <p:nvPr>
            <p:ph idx="4" type="subTitle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6" name="Google Shape;576;p60"/>
          <p:cNvSpPr txBox="1"/>
          <p:nvPr>
            <p:ph idx="5" type="subTitle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7" name="Google Shape;577;p60"/>
          <p:cNvSpPr txBox="1"/>
          <p:nvPr>
            <p:ph idx="6" type="subTitle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8" name="Google Shape;578;p60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79" name="Google Shape;579;p60"/>
          <p:cNvSpPr txBox="1"/>
          <p:nvPr>
            <p:ph idx="7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Slide 1-5">
  <p:cSld name="CUSTOM_11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/>
          <p:nvPr>
            <p:ph idx="1" type="subTitle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2" name="Google Shape;592;p61"/>
          <p:cNvSpPr txBox="1"/>
          <p:nvPr>
            <p:ph idx="2" type="subTitle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3" name="Google Shape;593;p61"/>
          <p:cNvSpPr txBox="1"/>
          <p:nvPr>
            <p:ph idx="3" type="subTitle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4" name="Google Shape;594;p61"/>
          <p:cNvSpPr txBox="1"/>
          <p:nvPr>
            <p:ph idx="4" type="subTitle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5" name="Google Shape;595;p61"/>
          <p:cNvSpPr txBox="1"/>
          <p:nvPr>
            <p:ph idx="5" type="subTitle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6" name="Google Shape;596;p61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97" name="Google Shape;597;p61"/>
          <p:cNvSpPr txBox="1"/>
          <p:nvPr>
            <p:ph idx="6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Slide 1-4">
  <p:cSld name="CUSTOM_11_1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/>
          <p:nvPr>
            <p:ph idx="1" type="subTitle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08" name="Google Shape;608;p62"/>
          <p:cNvSpPr txBox="1"/>
          <p:nvPr>
            <p:ph idx="2" type="subTitle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09" name="Google Shape;609;p62"/>
          <p:cNvSpPr txBox="1"/>
          <p:nvPr>
            <p:ph idx="3" type="subTitle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10" name="Google Shape;610;p62"/>
          <p:cNvSpPr txBox="1"/>
          <p:nvPr>
            <p:ph idx="4" type="subTitle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11" name="Google Shape;611;p62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12" name="Google Shape;612;p62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ernative Numbered Slide 1-6">
  <p:cSld name="CUSTOM_11_1_1_2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FCB91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b="0" i="0" sz="4000" u="none" cap="none" strike="noStrik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82D4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077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0C7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b="0" i="0" sz="4000" u="none" cap="none" strike="noStrik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2E5E7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35" name="Google Shape;635;p63"/>
          <p:cNvSpPr txBox="1"/>
          <p:nvPr>
            <p:ph idx="1" type="subTitle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6" name="Google Shape;636;p63"/>
          <p:cNvSpPr txBox="1"/>
          <p:nvPr>
            <p:ph idx="2" type="subTitle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7" name="Google Shape;637;p63"/>
          <p:cNvSpPr txBox="1"/>
          <p:nvPr>
            <p:ph idx="3" type="subTitle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8" name="Google Shape;638;p63"/>
          <p:cNvSpPr txBox="1"/>
          <p:nvPr>
            <p:ph idx="4" type="subTitle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9" name="Google Shape;639;p63"/>
          <p:cNvSpPr txBox="1"/>
          <p:nvPr>
            <p:ph idx="5" type="subTitle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40" name="Google Shape;640;p63"/>
          <p:cNvSpPr txBox="1"/>
          <p:nvPr>
            <p:ph idx="6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ernative Numbered Slide 1-4">
  <p:cSld name="CUSTOM_11_1_1_2_2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FCB91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b="0" i="0" sz="4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82D4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077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0C7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b="0" i="0" sz="4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59" name="Google Shape;659;p64"/>
          <p:cNvSpPr txBox="1"/>
          <p:nvPr>
            <p:ph idx="1" type="subTitle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0" name="Google Shape;660;p64"/>
          <p:cNvSpPr txBox="1"/>
          <p:nvPr>
            <p:ph idx="2" type="subTitle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1" name="Google Shape;661;p64"/>
          <p:cNvSpPr txBox="1"/>
          <p:nvPr>
            <p:ph idx="3" type="subTitle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2" name="Google Shape;662;p64"/>
          <p:cNvSpPr txBox="1"/>
          <p:nvPr>
            <p:ph idx="4" type="subTitle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3" name="Google Shape;663;p64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ernative Numbered Slide 1-3">
  <p:cSld name="CUSTOM_11_1_1_2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i="0" lang="en-US" sz="40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i="0" sz="4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i="0" sz="19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i="0" sz="19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1475D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i="0" sz="19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072625" spcFirstLastPara="1" rIns="609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072625" spcFirstLastPara="1" rIns="609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072625" spcFirstLastPara="1" rIns="609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2 1 1 1">
  <p:cSld name="CUSTOM_11_1_1_1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/>
          <p:nvPr>
            <p:ph idx="1" type="subTitle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4" name="Google Shape;694;p66"/>
          <p:cNvSpPr txBox="1"/>
          <p:nvPr>
            <p:ph idx="2" type="subTitle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5" name="Google Shape;695;p66"/>
          <p:cNvSpPr txBox="1"/>
          <p:nvPr>
            <p:ph idx="3" type="subTitle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6" name="Google Shape;696;p66"/>
          <p:cNvSpPr txBox="1"/>
          <p:nvPr>
            <p:ph idx="4" type="subTitle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01" name="Google Shape;701;p66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3">
  <p:cSld name="CUSTOM_12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Google Shape;709;p67"/>
          <p:cNvSpPr txBox="1"/>
          <p:nvPr>
            <p:ph idx="1" type="subTitle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10" name="Google Shape;710;p67"/>
          <p:cNvSpPr txBox="1"/>
          <p:nvPr>
            <p:ph idx="2" type="subTitle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11" name="Google Shape;711;p67"/>
          <p:cNvSpPr txBox="1"/>
          <p:nvPr>
            <p:ph idx="3" type="subTitle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12" name="Google Shape;712;p67"/>
          <p:cNvSpPr txBox="1"/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13" name="Google Shape;713;p67"/>
          <p:cNvSpPr txBox="1"/>
          <p:nvPr>
            <p:ph idx="4" type="title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14" name="Google Shape;714;p67"/>
          <p:cNvSpPr txBox="1"/>
          <p:nvPr>
            <p:ph idx="5" type="title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15" name="Google Shape;715;p67"/>
          <p:cNvSpPr txBox="1"/>
          <p:nvPr>
            <p:ph idx="6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16" name="Google Shape;716;p67"/>
          <p:cNvSpPr txBox="1"/>
          <p:nvPr>
            <p:ph idx="7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4">
  <p:cSld name="CUSTOM_13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/>
          <p:nvPr>
            <p:ph idx="1" type="subTitle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25" name="Google Shape;725;p68"/>
          <p:cNvSpPr txBox="1"/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26" name="Google Shape;726;p68"/>
          <p:cNvSpPr txBox="1"/>
          <p:nvPr>
            <p:ph idx="2" type="subTitle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27" name="Google Shape;727;p68"/>
          <p:cNvSpPr txBox="1"/>
          <p:nvPr>
            <p:ph idx="3" type="title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28" name="Google Shape;728;p68"/>
          <p:cNvSpPr txBox="1"/>
          <p:nvPr>
            <p:ph idx="4" type="subTitle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29" name="Google Shape;729;p68"/>
          <p:cNvSpPr txBox="1"/>
          <p:nvPr>
            <p:ph idx="5" type="title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30" name="Google Shape;730;p68"/>
          <p:cNvSpPr txBox="1"/>
          <p:nvPr>
            <p:ph idx="6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31" name="Google Shape;731;p68"/>
          <p:cNvSpPr txBox="1"/>
          <p:nvPr>
            <p:ph idx="7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5">
  <p:cSld name="CUSTOM_14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/>
          <p:nvPr>
            <p:ph idx="1" type="subTitle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6" name="Google Shape;746;p69"/>
          <p:cNvSpPr txBox="1"/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7" name="Google Shape;747;p69"/>
          <p:cNvSpPr txBox="1"/>
          <p:nvPr>
            <p:ph idx="2" type="subTitle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8" name="Google Shape;748;p69"/>
          <p:cNvSpPr txBox="1"/>
          <p:nvPr>
            <p:ph idx="3" type="title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9" name="Google Shape;749;p69"/>
          <p:cNvSpPr txBox="1"/>
          <p:nvPr>
            <p:ph idx="4" type="subTitle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0" name="Google Shape;750;p69"/>
          <p:cNvSpPr txBox="1"/>
          <p:nvPr>
            <p:ph idx="5" type="title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1" name="Google Shape;751;p69"/>
          <p:cNvSpPr txBox="1"/>
          <p:nvPr>
            <p:ph idx="6" type="subTitle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2" name="Google Shape;752;p69"/>
          <p:cNvSpPr txBox="1"/>
          <p:nvPr>
            <p:ph idx="7" type="title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3" name="Google Shape;753;p69"/>
          <p:cNvSpPr txBox="1"/>
          <p:nvPr>
            <p:ph idx="8" type="subTitle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4" name="Google Shape;754;p69"/>
          <p:cNvSpPr txBox="1"/>
          <p:nvPr>
            <p:ph idx="9" type="title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5" name="Google Shape;755;p69"/>
          <p:cNvSpPr txBox="1"/>
          <p:nvPr>
            <p:ph idx="13" type="subTitle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6" name="Google Shape;756;p69"/>
          <p:cNvSpPr txBox="1"/>
          <p:nvPr>
            <p:ph idx="14" type="title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7" name="Google Shape;757;p69"/>
          <p:cNvSpPr txBox="1"/>
          <p:nvPr>
            <p:ph idx="15" type="subTitle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8" name="Google Shape;758;p69"/>
          <p:cNvSpPr txBox="1"/>
          <p:nvPr>
            <p:ph idx="16" type="title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9" name="Google Shape;759;p69"/>
          <p:cNvSpPr txBox="1"/>
          <p:nvPr>
            <p:ph idx="17" type="subTitle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60" name="Google Shape;760;p69"/>
          <p:cNvSpPr txBox="1"/>
          <p:nvPr>
            <p:ph idx="18" type="title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61" name="Google Shape;761;p69"/>
          <p:cNvSpPr txBox="1"/>
          <p:nvPr>
            <p:ph idx="19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62" name="Google Shape;762;p69"/>
          <p:cNvSpPr txBox="1"/>
          <p:nvPr>
            <p:ph idx="20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6">
  <p:cSld name="CUSTOM_15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fmla="val 69509" name="adj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fmla="val 68291" name="adj"/>
            </a:avLst>
          </a:prstGeom>
          <a:solidFill>
            <a:srgbClr val="1475D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fmla="val 51543" name="adj"/>
            </a:avLst>
          </a:prstGeom>
          <a:solidFill>
            <a:srgbClr val="FCB91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2700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fmla="val 68291" name="adj"/>
            </a:avLst>
          </a:prstGeom>
          <a:solidFill>
            <a:srgbClr val="082D4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b="1" sz="1600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b="1" sz="1600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b="1" sz="1600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82" name="Google Shape;782;p70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83" name="Google Shape;783;p70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b="1" sz="1600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7">
  <p:cSld name="CUSTOM_16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fmla="val 12513247" name="adj1"/>
              <a:gd fmla="val 16867657" name="adj2"/>
              <a:gd fmla="val 20844" name="adj3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b="1"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2100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2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2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17" name="Google Shape;817;p71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8">
  <p:cSld name="CUSTOM_17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082D4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1475D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082D4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082D4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fmla="val 12513247" name="adj1"/>
              <a:gd fmla="val 16867657" name="adj2"/>
              <a:gd fmla="val 20844" name="adj3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1475D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1475D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b="1"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50" name="Google Shape;850;p72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9">
  <p:cSld name="CUSTOM_18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fmla="val 0" name="adj1"/>
              <a:gd fmla="val 1339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487675" lIns="97525" spcFirstLastPara="1" rIns="97525" wrap="square" tIns="243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b" bIns="243825" lIns="97525" spcFirstLastPara="1" rIns="97525" wrap="square" tIns="487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b" bIns="243825" lIns="97525" spcFirstLastPara="1" rIns="97525" wrap="square" tIns="487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AADCF2"/>
          </a:solidFill>
          <a:ln>
            <a:noFill/>
          </a:ln>
        </p:spPr>
        <p:txBody>
          <a:bodyPr anchorCtr="0" anchor="t" bIns="487675" lIns="97525" spcFirstLastPara="1" rIns="97525" wrap="square" tIns="243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61" name="Google Shape;861;p73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0">
  <p:cSld name="CUSTOM_19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fmla="val 0" name="adj1"/>
              <a:gd fmla="val 1339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t" bIns="487675" lIns="97525" spcFirstLastPara="1" rIns="97525" wrap="square" tIns="243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2E5E73"/>
          </a:solidFill>
          <a:ln>
            <a:noFill/>
          </a:ln>
        </p:spPr>
        <p:txBody>
          <a:bodyPr anchorCtr="0" anchor="b" bIns="243825" lIns="97525" spcFirstLastPara="1" rIns="97525" wrap="square" tIns="487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FCB912"/>
          </a:solidFill>
          <a:ln>
            <a:noFill/>
          </a:ln>
        </p:spPr>
        <p:txBody>
          <a:bodyPr anchorCtr="0" anchor="b" bIns="243825" lIns="97525" spcFirstLastPara="1" rIns="97525" wrap="square" tIns="487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AADCF2"/>
          </a:solidFill>
          <a:ln>
            <a:noFill/>
          </a:ln>
        </p:spPr>
        <p:txBody>
          <a:bodyPr anchorCtr="0" anchor="t" bIns="487675" lIns="97525" spcFirstLastPara="1" rIns="97525" wrap="square" tIns="243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72" name="Google Shape;872;p74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1">
  <p:cSld name="CUSTOM_20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cap="flat" cmpd="sng" w="28575">
            <a:solidFill>
              <a:srgbClr val="FCB9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cap="flat" cmpd="sng" w="2857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cap="flat" cmpd="sng" w="28575">
            <a:solidFill>
              <a:srgbClr val="1475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cap="flat" cmpd="sng" w="9525">
            <a:solidFill>
              <a:srgbClr val="082D49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cap="flat" cmpd="sng" w="9525">
            <a:solidFill>
              <a:srgbClr val="082D49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cap="flat" cmpd="sng" w="9525">
            <a:solidFill>
              <a:srgbClr val="082D49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0" name="Google Shape;890;p75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/>
          <p:nvPr>
            <p:ph idx="1" type="body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93" name="Google Shape;893;p76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4" name="Google Shape;894;p76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/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anchorCtr="0" anchor="b" bIns="121900" lIns="487675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897" name="Google Shape;897;p77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898" name="Google Shape;898;p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1" name="Google Shape;901;p7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02" name="Google Shape;902;p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62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31.xml"/><Relationship Id="rId64" Type="http://schemas.openxmlformats.org/officeDocument/2006/relationships/slideLayout" Target="../slideLayouts/slideLayout75.xml"/><Relationship Id="rId63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33.xml"/><Relationship Id="rId66" Type="http://schemas.openxmlformats.org/officeDocument/2006/relationships/theme" Target="../theme/theme3.xml"/><Relationship Id="rId21" Type="http://schemas.openxmlformats.org/officeDocument/2006/relationships/slideLayout" Target="../slideLayouts/slideLayout32.xml"/><Relationship Id="rId65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60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5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23.xml"/><Relationship Id="rId56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26.xml"/><Relationship Id="rId5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25.xml"/><Relationship Id="rId58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b="1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2D49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25" y="466435"/>
            <a:ext cx="315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b="1" lang="en-US" sz="160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1</a:t>
            </a:r>
            <a:endParaRPr b="1" sz="160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/>
          <p:nvPr>
            <p:ph type="title"/>
          </p:nvPr>
        </p:nvSpPr>
        <p:spPr>
          <a:xfrm>
            <a:off x="5646275" y="2634725"/>
            <a:ext cx="6283800" cy="25641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lang="en-US" sz="5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100 Thousand Dollar Professions Across the </a:t>
            </a:r>
            <a:endParaRPr b="0" sz="5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lang="en-US" sz="5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United States</a:t>
            </a:r>
            <a:endParaRPr b="0" sz="5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266923" y="2813225"/>
            <a:ext cx="5216700" cy="28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MARWA BENSALEM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SAMI </a:t>
            </a:r>
            <a:r>
              <a:rPr lang="en-U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CHOWDHURY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ROBERT FERRARI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MILEN KING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0" name="Google Shape;1000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1141400"/>
            <a:ext cx="8518800" cy="3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Differentiating national and state-level data in BLS required filtering to focus on state-specific insights.</a:t>
            </a:r>
            <a:endParaRPr sz="21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Mapping education as a factor was challenging due to incompatible or missing data fields.</a:t>
            </a:r>
            <a:endParaRPr sz="21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Aligning education data with geographic maps needed extra processing for accuracy.</a:t>
            </a:r>
            <a:endParaRPr sz="21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Handling data inconsistencies and ensuring proper merges across datasets required careful validation.</a:t>
            </a:r>
            <a:endParaRPr sz="21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89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0" name="Google Shape;1010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1141400"/>
            <a:ext cx="8518800" cy="4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New Questions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What drives gender income disparities despite similar education levels?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How do urban vs. rural incomes differ within states?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Future Research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Explore industry-specific wage trends.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Analyze income shifts over time.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Next Steps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Use machine learning for income prediction and pattern discovery.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Build interactive dashboards for better data exploration.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89"/>
          <p:cNvSpPr txBox="1"/>
          <p:nvPr/>
        </p:nvSpPr>
        <p:spPr>
          <a:xfrm>
            <a:off x="3339700" y="362700"/>
            <a:ext cx="85188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any additional questions that surfaced, what your group might research next if more time was available, or share a plan for future development.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3" name="Google Shape;101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Our project highlights career paths across the U.S. with $100K+ salaries, offering people a clear understanding of high-paying roles across different fields.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This resource is crafted for anyone looking to increase their earning potential or find a stable career path, providing practical guidance to make informed career decisions based on qualifications and opportunities.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</a:t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r>
              <a:rPr b="1" lang="en-US" sz="240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/Questions to be addressed</a:t>
            </a:r>
            <a:endParaRPr b="1" sz="240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3495675"/>
            <a:ext cx="85188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034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Which States had the highest earners?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340" lvl="0" marL="32004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What education levels are amongst the highest earners?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340" lvl="0" marL="32004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What profession or </a:t>
            </a: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professions</a:t>
            </a: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are amongst the highest earners?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2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82"/>
          <p:cNvSpPr txBox="1"/>
          <p:nvPr/>
        </p:nvSpPr>
        <p:spPr>
          <a:xfrm>
            <a:off x="3339700" y="27090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b="1" lang="en-US" sz="240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b="1" sz="240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3495675"/>
            <a:ext cx="8518800" cy="28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Data Collection</a:t>
            </a:r>
            <a:r>
              <a:rPr lang="en-US" sz="1100"/>
              <a:t>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Census Data: Includes demographic, education, and income details.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BLS Data: Contains job titles, employment statistics, and wage information.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Data Cleanup</a:t>
            </a:r>
            <a:r>
              <a:rPr lang="en-US" sz="1100"/>
              <a:t>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Removed duplicates, NaN values, and outliers.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Standardized column names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Data Transformation</a:t>
            </a:r>
            <a:r>
              <a:rPr lang="en-US" sz="1100"/>
              <a:t>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Mapped occupation codes between datasets to enable merging.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Separated national and state-level data for focused analysis.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Data Exploration</a:t>
            </a:r>
            <a:r>
              <a:rPr lang="en-US" sz="1100"/>
              <a:t>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Analyzed relationships between education, occupation, and income.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Visualized state-level and national trends in wages and employment.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83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83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b="1" sz="240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83"/>
          <p:cNvSpPr txBox="1"/>
          <p:nvPr/>
        </p:nvSpPr>
        <p:spPr>
          <a:xfrm>
            <a:off x="3339700" y="3495675"/>
            <a:ext cx="8518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Utilize GeoPandas to graph heatmap of United States to visualize wage gradients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Bar, pie, box-and-whisker plots to create distributions of variables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Analyze correlations between variables to determine relationships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84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9" name="Google Shape;959;p84"/>
          <p:cNvSpPr txBox="1"/>
          <p:nvPr/>
        </p:nvSpPr>
        <p:spPr>
          <a:xfrm>
            <a:off x="426000" y="2241950"/>
            <a:ext cx="113523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average income per state shows concentrations in certain geographic areas. 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North East down to the Atlantic.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East Central to Mid North.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CA, CO, SD, and WA in the West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0" name="Google Shape;96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150" y="3357775"/>
            <a:ext cx="6268303" cy="315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5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9" name="Google Shape;969;p85"/>
          <p:cNvSpPr txBox="1"/>
          <p:nvPr/>
        </p:nvSpPr>
        <p:spPr>
          <a:xfrm>
            <a:off x="426000" y="2241950"/>
            <a:ext cx="11298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highest number of individuals earning +$100K generally have managerial roles. The industries are mostly in Technology, Operations, and Healthcare. 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Software Developers and CIS Managers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Financial Managers and Operations Managers 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Registered Nurses and Pharmacists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0" name="Google Shape;97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750" y="3984750"/>
            <a:ext cx="5540401" cy="23067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86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9" name="Google Shape;979;p86"/>
          <p:cNvSpPr txBox="1"/>
          <p:nvPr/>
        </p:nvSpPr>
        <p:spPr>
          <a:xfrm>
            <a:off x="426000" y="2241950"/>
            <a:ext cx="113523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highest average income roles are still generally managers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Science and Healthcare professions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age distribution is normal with the majority of individuals between 40 to 50 years old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0" name="Google Shape;980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56" y="3465800"/>
            <a:ext cx="5214275" cy="261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981" name="Google Shape;981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6100" y="3465800"/>
            <a:ext cx="4381473" cy="261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1585450" y="963000"/>
            <a:ext cx="100365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141400"/>
            <a:ext cx="85188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-US" sz="2100">
                <a:latin typeface="Roboto"/>
                <a:ea typeface="Roboto"/>
                <a:cs typeface="Roboto"/>
                <a:sym typeface="Roboto"/>
              </a:rPr>
              <a:t>Geographic and Industry Trends:</a:t>
            </a:r>
            <a:r>
              <a:rPr lang="en-US" sz="2100">
                <a:latin typeface="Roboto"/>
                <a:ea typeface="Roboto"/>
                <a:cs typeface="Roboto"/>
                <a:sym typeface="Roboto"/>
              </a:rPr>
              <a:t>Delaware, California, and Texas top the list for high-paid individuals due to strong industries like tech and finance.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-US" sz="2100">
                <a:latin typeface="Roboto"/>
                <a:ea typeface="Roboto"/>
                <a:cs typeface="Roboto"/>
                <a:sym typeface="Roboto"/>
              </a:rPr>
              <a:t>Top Occupations and Education</a:t>
            </a:r>
            <a:r>
              <a:rPr lang="en-US" sz="2100">
                <a:latin typeface="Roboto"/>
                <a:ea typeface="Roboto"/>
                <a:cs typeface="Roboto"/>
                <a:sym typeface="Roboto"/>
              </a:rPr>
              <a:t>:Software developers and financial managers are the most common high-paid roles.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-US" sz="2100">
                <a:latin typeface="Roboto"/>
                <a:ea typeface="Roboto"/>
                <a:cs typeface="Roboto"/>
                <a:sym typeface="Roboto"/>
              </a:rPr>
              <a:t>Demographics and Correlation:</a:t>
            </a:r>
            <a:r>
              <a:rPr lang="en-US" sz="2100">
                <a:latin typeface="Roboto"/>
                <a:ea typeface="Roboto"/>
                <a:cs typeface="Roboto"/>
                <a:sym typeface="Roboto"/>
              </a:rPr>
              <a:t>Ages 35–54 dominate high-paid demographics, with males leading in count but females earning competitive wages.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