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2018/1/10</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2018/1/10</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2018/1/10</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r>
            <a:br>
              <a:rPr lang="en-US" altLang="zh-CN" dirty="0" smtClean="0"/>
            </a:br>
            <a:r>
              <a:rPr lang="zh-CN" altLang="en-US" dirty="0" smtClean="0"/>
              <a:t>需求变更</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C:\Users\admin\Desktop\G20文档\绘画图\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25144"/>
            <a:ext cx="3059832" cy="3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548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2492896"/>
            <a:ext cx="6777317" cy="3508977"/>
          </a:xfrm>
        </p:spPr>
        <p:txBody>
          <a:bodyPr/>
          <a:lstStyle/>
          <a:p>
            <a:r>
              <a:rPr lang="en-US" altLang="zh-CN" dirty="0" smtClean="0"/>
              <a:t>                         1.</a:t>
            </a:r>
            <a:r>
              <a:rPr lang="zh-CN" altLang="en-US" dirty="0" smtClean="0"/>
              <a:t>变更内容</a:t>
            </a:r>
            <a:endParaRPr lang="en-US" altLang="zh-CN" dirty="0" smtClean="0"/>
          </a:p>
          <a:p>
            <a:r>
              <a:rPr lang="en-US" altLang="zh-CN" dirty="0" smtClean="0"/>
              <a:t>                         2.</a:t>
            </a:r>
            <a:r>
              <a:rPr lang="zh-CN" altLang="en-US" dirty="0" smtClean="0"/>
              <a:t>变更信息</a:t>
            </a:r>
            <a:endParaRPr lang="en-US" altLang="zh-CN" dirty="0" smtClean="0"/>
          </a:p>
          <a:p>
            <a:r>
              <a:rPr lang="en-US" altLang="zh-CN" dirty="0" smtClean="0"/>
              <a:t>                         3.</a:t>
            </a:r>
            <a:r>
              <a:rPr lang="zh-CN" altLang="en-US" dirty="0" smtClean="0"/>
              <a:t>影响分析</a:t>
            </a:r>
            <a:endParaRPr lang="zh-CN" altLang="en-US" dirty="0"/>
          </a:p>
        </p:txBody>
      </p:sp>
      <p:sp>
        <p:nvSpPr>
          <p:cNvPr id="4" name="标题 1"/>
          <p:cNvSpPr>
            <a:spLocks noGrp="1"/>
          </p:cNvSpPr>
          <p:nvPr>
            <p:ph type="title"/>
          </p:nvPr>
        </p:nvSpPr>
        <p:spPr>
          <a:xfrm>
            <a:off x="1043608" y="620688"/>
            <a:ext cx="7024744" cy="685880"/>
          </a:xfrm>
        </p:spPr>
        <p:txBody>
          <a:bodyPr>
            <a:normAutofit fontScale="90000"/>
          </a:bodyPr>
          <a:lstStyle/>
          <a:p>
            <a:r>
              <a:rPr lang="zh-CN" altLang="en-US" dirty="0" smtClean="0"/>
              <a:t>目录</a:t>
            </a:r>
            <a:endParaRPr lang="zh-CN" altLang="en-US" dirty="0"/>
          </a:p>
        </p:txBody>
      </p:sp>
    </p:spTree>
    <p:extLst>
      <p:ext uri="{BB962C8B-B14F-4D97-AF65-F5344CB8AC3E}">
        <p14:creationId xmlns:p14="http://schemas.microsoft.com/office/powerpoint/2010/main" val="256132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20688"/>
            <a:ext cx="7024744" cy="685880"/>
          </a:xfrm>
        </p:spPr>
        <p:txBody>
          <a:bodyPr>
            <a:normAutofit fontScale="90000"/>
          </a:bodyPr>
          <a:lstStyle/>
          <a:p>
            <a:r>
              <a:rPr lang="zh-CN" altLang="en-US" dirty="0" smtClean="0"/>
              <a:t>变更内容</a:t>
            </a:r>
            <a:endParaRPr lang="zh-CN" altLang="en-US" dirty="0"/>
          </a:p>
        </p:txBody>
      </p:sp>
      <p:sp>
        <p:nvSpPr>
          <p:cNvPr id="3" name="内容占位符 2"/>
          <p:cNvSpPr>
            <a:spLocks noGrp="1"/>
          </p:cNvSpPr>
          <p:nvPr>
            <p:ph idx="1"/>
          </p:nvPr>
        </p:nvSpPr>
        <p:spPr>
          <a:xfrm>
            <a:off x="1043608" y="1700808"/>
            <a:ext cx="6777317" cy="3508977"/>
          </a:xfrm>
        </p:spPr>
        <p:txBody>
          <a:bodyPr/>
          <a:lstStyle/>
          <a:p>
            <a:r>
              <a:rPr lang="zh-CN" altLang="zh-CN" dirty="0"/>
              <a:t>教师要求教师介绍功能体现在教师个人信息面板那边；可以保留指定课程里面的教师介绍，但是里面的内容跟外部个人信息里的教师介绍一致且如果想修改内容得跳转到外部个人信息的教师介绍修改。</a:t>
            </a:r>
          </a:p>
          <a:p>
            <a:endParaRPr lang="zh-CN" altLang="en-US" dirty="0"/>
          </a:p>
        </p:txBody>
      </p:sp>
    </p:spTree>
    <p:extLst>
      <p:ext uri="{BB962C8B-B14F-4D97-AF65-F5344CB8AC3E}">
        <p14:creationId xmlns:p14="http://schemas.microsoft.com/office/powerpoint/2010/main" val="3224147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变更信息</a:t>
            </a:r>
            <a:endParaRPr lang="zh-CN" altLang="en-US" dirty="0"/>
          </a:p>
        </p:txBody>
      </p:sp>
      <p:sp>
        <p:nvSpPr>
          <p:cNvPr id="3" name="内容占位符 2"/>
          <p:cNvSpPr>
            <a:spLocks noGrp="1"/>
          </p:cNvSpPr>
          <p:nvPr>
            <p:ph idx="1"/>
          </p:nvPr>
        </p:nvSpPr>
        <p:spPr>
          <a:xfrm>
            <a:off x="1043608" y="1556792"/>
            <a:ext cx="6777317" cy="4752528"/>
          </a:xfrm>
        </p:spPr>
        <p:txBody>
          <a:bodyPr>
            <a:normAutofit lnSpcReduction="10000"/>
          </a:bodyPr>
          <a:lstStyle/>
          <a:p>
            <a:r>
              <a:rPr lang="zh-CN" altLang="en-US" dirty="0" smtClean="0"/>
              <a:t>变更</a:t>
            </a:r>
            <a:r>
              <a:rPr lang="zh-CN" altLang="en-US" dirty="0"/>
              <a:t>请求</a:t>
            </a:r>
            <a:r>
              <a:rPr lang="en-US" altLang="zh-CN" dirty="0"/>
              <a:t>ID</a:t>
            </a:r>
            <a:r>
              <a:rPr lang="zh-CN" altLang="en-US" dirty="0"/>
              <a:t>号：</a:t>
            </a:r>
          </a:p>
          <a:p>
            <a:pPr marL="68580" indent="0">
              <a:buNone/>
            </a:pPr>
            <a:r>
              <a:rPr lang="zh-CN" altLang="en-US" dirty="0"/>
              <a:t> </a:t>
            </a:r>
            <a:r>
              <a:rPr lang="zh-CN" altLang="en-US" dirty="0" smtClean="0"/>
              <a:t>     </a:t>
            </a:r>
            <a:r>
              <a:rPr lang="zh-CN" altLang="en-US" dirty="0" smtClean="0">
                <a:latin typeface="宋体" panose="02010600030101010101" pitchFamily="2" charset="-122"/>
                <a:ea typeface="宋体" panose="02010600030101010101" pitchFamily="2" charset="-122"/>
              </a:rPr>
              <a:t>编号</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CR-01</a:t>
            </a:r>
          </a:p>
          <a:p>
            <a:pPr marL="68580" indent="0">
              <a:buNone/>
            </a:pPr>
            <a:r>
              <a:rPr lang="zh-CN" altLang="en-US" dirty="0" smtClean="0">
                <a:latin typeface="宋体" panose="02010600030101010101" pitchFamily="2" charset="-122"/>
                <a:ea typeface="宋体" panose="02010600030101010101" pitchFamily="2" charset="-122"/>
              </a:rPr>
              <a:t>   标题</a:t>
            </a:r>
            <a:r>
              <a:rPr lang="zh-CN" altLang="en-US" dirty="0">
                <a:latin typeface="宋体" panose="02010600030101010101" pitchFamily="2" charset="-122"/>
                <a:ea typeface="宋体" panose="02010600030101010101" pitchFamily="2" charset="-122"/>
              </a:rPr>
              <a:t>：教师介绍功能位置更改</a:t>
            </a:r>
          </a:p>
          <a:p>
            <a:r>
              <a:rPr lang="zh-CN" altLang="en-US" dirty="0" smtClean="0"/>
              <a:t>变更</a:t>
            </a:r>
            <a:r>
              <a:rPr lang="zh-CN" altLang="en-US" dirty="0"/>
              <a:t>描述</a:t>
            </a:r>
          </a:p>
          <a:p>
            <a:pPr marL="68580" indent="0">
              <a:buNone/>
            </a:pPr>
            <a:r>
              <a:rPr lang="zh-CN" altLang="en-US" dirty="0" smtClean="0"/>
              <a:t>     描述</a:t>
            </a:r>
            <a:r>
              <a:rPr lang="zh-CN" altLang="en-US" dirty="0"/>
              <a:t>：教师介绍功能在个人信息页面上体现</a:t>
            </a:r>
          </a:p>
          <a:p>
            <a:r>
              <a:rPr lang="zh-CN" altLang="en-US" dirty="0" smtClean="0"/>
              <a:t>变更</a:t>
            </a:r>
            <a:r>
              <a:rPr lang="zh-CN" altLang="en-US" dirty="0"/>
              <a:t>提出人</a:t>
            </a:r>
          </a:p>
          <a:p>
            <a:pPr marL="68580" indent="0">
              <a:buNone/>
            </a:pPr>
            <a:r>
              <a:rPr lang="zh-CN" altLang="en-US" dirty="0" smtClean="0"/>
              <a:t>      教师</a:t>
            </a:r>
            <a:r>
              <a:rPr lang="zh-CN" altLang="en-US" dirty="0"/>
              <a:t>用户代表</a:t>
            </a:r>
          </a:p>
          <a:p>
            <a:r>
              <a:rPr lang="zh-CN" altLang="en-US" dirty="0" smtClean="0"/>
              <a:t>变更</a:t>
            </a:r>
            <a:r>
              <a:rPr lang="zh-CN" altLang="en-US" dirty="0"/>
              <a:t>提出时间</a:t>
            </a:r>
          </a:p>
          <a:p>
            <a:pPr marL="68580" indent="0">
              <a:buNone/>
            </a:pPr>
            <a:r>
              <a:rPr lang="en-US" altLang="zh-CN" dirty="0" smtClean="0"/>
              <a:t>       2017</a:t>
            </a:r>
            <a:r>
              <a:rPr lang="zh-CN" altLang="en-US" dirty="0"/>
              <a:t>年</a:t>
            </a:r>
            <a:r>
              <a:rPr lang="en-US" altLang="zh-CN" dirty="0"/>
              <a:t>12</a:t>
            </a:r>
            <a:r>
              <a:rPr lang="zh-CN" altLang="en-US" dirty="0"/>
              <a:t>月</a:t>
            </a:r>
            <a:r>
              <a:rPr lang="en-US" altLang="zh-CN" dirty="0"/>
              <a:t>27</a:t>
            </a:r>
            <a:r>
              <a:rPr lang="zh-CN" altLang="en-US" dirty="0"/>
              <a:t>日 </a:t>
            </a:r>
          </a:p>
          <a:p>
            <a:r>
              <a:rPr lang="zh-CN" altLang="en-US" dirty="0" smtClean="0"/>
              <a:t>变更</a:t>
            </a:r>
            <a:r>
              <a:rPr lang="zh-CN" altLang="en-US" dirty="0"/>
              <a:t>重要程度</a:t>
            </a:r>
          </a:p>
          <a:p>
            <a:pPr marL="68580" indent="0">
              <a:buNone/>
            </a:pPr>
            <a:r>
              <a:rPr lang="zh-CN" altLang="en-US" dirty="0" smtClean="0"/>
              <a:t>       较大</a:t>
            </a:r>
            <a:endParaRPr lang="zh-CN" altLang="en-US" dirty="0"/>
          </a:p>
          <a:p>
            <a:endParaRPr lang="zh-CN" altLang="en-US" dirty="0"/>
          </a:p>
        </p:txBody>
      </p:sp>
    </p:spTree>
    <p:extLst>
      <p:ext uri="{BB962C8B-B14F-4D97-AF65-F5344CB8AC3E}">
        <p14:creationId xmlns:p14="http://schemas.microsoft.com/office/powerpoint/2010/main" val="201191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当前项目的影响</a:t>
            </a:r>
          </a:p>
          <a:p>
            <a:pPr marL="68580" indent="0">
              <a:buNone/>
            </a:pPr>
            <a:r>
              <a:rPr lang="zh-CN" altLang="en-US" dirty="0" smtClean="0"/>
              <a:t>      因为</a:t>
            </a:r>
            <a:r>
              <a:rPr lang="zh-CN" altLang="en-US" dirty="0"/>
              <a:t>该需求用例是教师用例，并且由教师用户代表提出，更改范围不是很大。所以如果该需求变更通过，可能会给当前项目带来</a:t>
            </a:r>
            <a:r>
              <a:rPr lang="en-US" altLang="zh-CN" dirty="0"/>
              <a:t>2~3</a:t>
            </a:r>
            <a:r>
              <a:rPr lang="zh-CN" altLang="en-US" dirty="0"/>
              <a:t>天的工作量增加，同时导致用例文档中相应用例的删除、修改，导致界面原型中的相关界面删除、修改，导致用户手册中相应操作介绍的删除、修改，导致测试用例文档中相应测试用例的删除、修改。</a:t>
            </a:r>
          </a:p>
          <a:p>
            <a:pPr marL="68580" indent="0">
              <a:buNone/>
            </a:pPr>
            <a:r>
              <a:rPr lang="zh-CN" altLang="en-US" dirty="0" smtClean="0"/>
              <a:t>      并且</a:t>
            </a:r>
            <a:r>
              <a:rPr lang="zh-CN" altLang="en-US" dirty="0"/>
              <a:t>当前时期，项目处于收尾期，临近项目总结答辩，所以在当前时期，要完成该需求变更有一定的难度。</a:t>
            </a:r>
          </a:p>
          <a:p>
            <a:endParaRPr lang="zh-CN" altLang="en-US" dirty="0"/>
          </a:p>
        </p:txBody>
      </p:sp>
    </p:spTree>
    <p:extLst>
      <p:ext uri="{BB962C8B-B14F-4D97-AF65-F5344CB8AC3E}">
        <p14:creationId xmlns:p14="http://schemas.microsoft.com/office/powerpoint/2010/main" val="14156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项目工时的影响</a:t>
            </a:r>
          </a:p>
          <a:p>
            <a:pPr marL="68580" indent="0">
              <a:buNone/>
            </a:pPr>
            <a:r>
              <a:rPr lang="zh-CN" altLang="en-US" dirty="0" smtClean="0"/>
              <a:t>       修改</a:t>
            </a:r>
            <a:r>
              <a:rPr lang="zh-CN" altLang="en-US" dirty="0"/>
              <a:t>相应的文档、界面原型等，可能会对项目工时造成以下影响：</a:t>
            </a:r>
          </a:p>
          <a:p>
            <a:pPr marL="68580" indent="0">
              <a:buNone/>
            </a:pPr>
            <a:r>
              <a:rPr lang="en-US" altLang="zh-CN" dirty="0" smtClean="0"/>
              <a:t>       1</a:t>
            </a:r>
            <a:r>
              <a:rPr lang="en-US" altLang="zh-CN" dirty="0"/>
              <a:t>.</a:t>
            </a:r>
            <a:r>
              <a:rPr lang="zh-CN" altLang="en-US" dirty="0"/>
              <a:t>修改用例文档、修改界面原型：增加</a:t>
            </a:r>
            <a:r>
              <a:rPr lang="en-US" altLang="zh-CN" dirty="0"/>
              <a:t>0.5</a:t>
            </a:r>
            <a:r>
              <a:rPr lang="zh-CN" altLang="en-US" dirty="0"/>
              <a:t>工作日</a:t>
            </a:r>
          </a:p>
          <a:p>
            <a:pPr marL="68580" indent="0">
              <a:buNone/>
            </a:pPr>
            <a:r>
              <a:rPr lang="en-US" altLang="zh-CN" dirty="0" smtClean="0"/>
              <a:t>       2</a:t>
            </a:r>
            <a:r>
              <a:rPr lang="en-US" altLang="zh-CN" dirty="0"/>
              <a:t>.</a:t>
            </a:r>
            <a:r>
              <a:rPr lang="zh-CN" altLang="en-US" dirty="0"/>
              <a:t>修改修改软件需求规格说明书：增加</a:t>
            </a:r>
            <a:r>
              <a:rPr lang="en-US" altLang="zh-CN" dirty="0"/>
              <a:t>1</a:t>
            </a:r>
            <a:r>
              <a:rPr lang="zh-CN" altLang="en-US" dirty="0"/>
              <a:t>工作日</a:t>
            </a:r>
          </a:p>
          <a:p>
            <a:pPr marL="68580" indent="0">
              <a:buNone/>
            </a:pPr>
            <a:r>
              <a:rPr lang="en-US" altLang="zh-CN" dirty="0" smtClean="0"/>
              <a:t>       3</a:t>
            </a:r>
            <a:r>
              <a:rPr lang="en-US" altLang="zh-CN" dirty="0"/>
              <a:t>.</a:t>
            </a:r>
            <a:r>
              <a:rPr lang="zh-CN" altLang="en-US" dirty="0"/>
              <a:t>修改测试用例文档、修改用户手册：增加</a:t>
            </a:r>
            <a:r>
              <a:rPr lang="en-US" altLang="zh-CN" dirty="0"/>
              <a:t>0.5</a:t>
            </a:r>
            <a:r>
              <a:rPr lang="zh-CN" altLang="en-US" dirty="0"/>
              <a:t>工作日</a:t>
            </a:r>
          </a:p>
          <a:p>
            <a:pPr marL="68580" indent="0">
              <a:buNone/>
            </a:pPr>
            <a:r>
              <a:rPr lang="en-US" altLang="zh-CN" dirty="0" smtClean="0"/>
              <a:t>       4</a:t>
            </a:r>
            <a:r>
              <a:rPr lang="en-US" altLang="zh-CN" dirty="0"/>
              <a:t>.</a:t>
            </a:r>
            <a:r>
              <a:rPr lang="zh-CN" altLang="en-US" dirty="0"/>
              <a:t>维护需求变更控制文档：</a:t>
            </a:r>
            <a:r>
              <a:rPr lang="en-US" altLang="zh-CN" dirty="0"/>
              <a:t>0.5</a:t>
            </a:r>
            <a:r>
              <a:rPr lang="zh-CN" altLang="en-US" dirty="0"/>
              <a:t>工作日</a:t>
            </a:r>
          </a:p>
          <a:p>
            <a:pPr marL="68580" indent="0">
              <a:buNone/>
            </a:pPr>
            <a:r>
              <a:rPr lang="zh-CN" altLang="en-US" dirty="0" smtClean="0"/>
              <a:t>       合计</a:t>
            </a:r>
            <a:r>
              <a:rPr lang="zh-CN" altLang="en-US" dirty="0"/>
              <a:t>：增加</a:t>
            </a:r>
            <a:r>
              <a:rPr lang="en-US" altLang="zh-CN" dirty="0"/>
              <a:t>2.5</a:t>
            </a:r>
            <a:r>
              <a:rPr lang="zh-CN" altLang="en-US" dirty="0"/>
              <a:t>工作日</a:t>
            </a:r>
          </a:p>
          <a:p>
            <a:endParaRPr lang="zh-CN" altLang="en-US" dirty="0"/>
          </a:p>
        </p:txBody>
      </p:sp>
    </p:spTree>
    <p:extLst>
      <p:ext uri="{BB962C8B-B14F-4D97-AF65-F5344CB8AC3E}">
        <p14:creationId xmlns:p14="http://schemas.microsoft.com/office/powerpoint/2010/main" val="167816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影响分析</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对</a:t>
            </a:r>
            <a:r>
              <a:rPr lang="zh-CN" altLang="en-US" dirty="0"/>
              <a:t>其他需求的影响</a:t>
            </a:r>
          </a:p>
          <a:p>
            <a:pPr marL="68580" indent="0">
              <a:buNone/>
            </a:pPr>
            <a:r>
              <a:rPr lang="en-US" altLang="zh-CN" dirty="0"/>
              <a:t> </a:t>
            </a:r>
            <a:r>
              <a:rPr lang="en-US" altLang="zh-CN" dirty="0" smtClean="0"/>
              <a:t>    1</a:t>
            </a:r>
            <a:r>
              <a:rPr lang="en-US" altLang="zh-CN" dirty="0"/>
              <a:t>.</a:t>
            </a:r>
            <a:r>
              <a:rPr lang="zh-CN" altLang="en-US" dirty="0"/>
              <a:t>学生查看教师介绍</a:t>
            </a:r>
          </a:p>
          <a:p>
            <a:pPr marL="68580" indent="0">
              <a:buNone/>
            </a:pPr>
            <a:r>
              <a:rPr lang="en-US" altLang="zh-CN" dirty="0" smtClean="0"/>
              <a:t>     2</a:t>
            </a:r>
            <a:r>
              <a:rPr lang="en-US" altLang="zh-CN" dirty="0"/>
              <a:t>.</a:t>
            </a:r>
            <a:r>
              <a:rPr lang="zh-CN" altLang="en-US" dirty="0"/>
              <a:t>管理员管理教师</a:t>
            </a:r>
          </a:p>
          <a:p>
            <a:endParaRPr lang="zh-CN" altLang="en-US" dirty="0"/>
          </a:p>
        </p:txBody>
      </p:sp>
    </p:spTree>
    <p:extLst>
      <p:ext uri="{BB962C8B-B14F-4D97-AF65-F5344CB8AC3E}">
        <p14:creationId xmlns:p14="http://schemas.microsoft.com/office/powerpoint/2010/main" val="572919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7024744" cy="685880"/>
          </a:xfrm>
        </p:spPr>
        <p:txBody>
          <a:bodyPr>
            <a:normAutofit fontScale="90000"/>
          </a:bodyPr>
          <a:lstStyle/>
          <a:p>
            <a:r>
              <a:rPr lang="zh-CN" altLang="en-US" dirty="0" smtClean="0"/>
              <a:t>小组成员</a:t>
            </a:r>
            <a:endParaRPr lang="zh-CN" altLang="en-US" dirty="0"/>
          </a:p>
        </p:txBody>
      </p:sp>
      <p:sp>
        <p:nvSpPr>
          <p:cNvPr id="3" name="内容占位符 2"/>
          <p:cNvSpPr>
            <a:spLocks noGrp="1"/>
          </p:cNvSpPr>
          <p:nvPr>
            <p:ph idx="1"/>
          </p:nvPr>
        </p:nvSpPr>
        <p:spPr>
          <a:xfrm>
            <a:off x="1043608" y="1556792"/>
            <a:ext cx="7488832" cy="4752528"/>
          </a:xfrm>
        </p:spPr>
        <p:txBody>
          <a:bodyPr>
            <a:normAutofit/>
          </a:bodyPr>
          <a:lstStyle/>
          <a:p>
            <a:r>
              <a:rPr lang="zh-CN" altLang="en-US" dirty="0" smtClean="0"/>
              <a:t>陈启强：</a:t>
            </a:r>
            <a:r>
              <a:rPr lang="en-US" altLang="zh-CN" dirty="0" err="1" smtClean="0"/>
              <a:t>ppt</a:t>
            </a:r>
            <a:r>
              <a:rPr lang="zh-CN" altLang="en-US" dirty="0" smtClean="0"/>
              <a:t>制作、需求变更文档制作（</a:t>
            </a:r>
            <a:r>
              <a:rPr lang="en-US" altLang="zh-CN" dirty="0" smtClean="0"/>
              <a:t>27%</a:t>
            </a:r>
            <a:r>
              <a:rPr lang="zh-CN" altLang="en-US" dirty="0" smtClean="0"/>
              <a:t>）</a:t>
            </a:r>
            <a:endParaRPr lang="en-US" altLang="zh-CN" dirty="0" smtClean="0"/>
          </a:p>
          <a:p>
            <a:r>
              <a:rPr lang="zh-CN" altLang="en-US" dirty="0" smtClean="0"/>
              <a:t>余</a:t>
            </a:r>
            <a:r>
              <a:rPr lang="zh-CN" altLang="en-US" dirty="0"/>
              <a:t>泽</a:t>
            </a:r>
            <a:r>
              <a:rPr lang="zh-CN" altLang="en-US" dirty="0" smtClean="0"/>
              <a:t>伟：出软件需求期末题目（</a:t>
            </a:r>
            <a:r>
              <a:rPr lang="en-US" altLang="zh-CN" dirty="0" smtClean="0"/>
              <a:t>26%</a:t>
            </a:r>
            <a:r>
              <a:rPr lang="zh-CN" altLang="en-US" dirty="0" smtClean="0"/>
              <a:t>）</a:t>
            </a:r>
            <a:endParaRPr lang="en-US" altLang="zh-CN" dirty="0" smtClean="0"/>
          </a:p>
          <a:p>
            <a:r>
              <a:rPr lang="zh-CN" altLang="en-US" dirty="0"/>
              <a:t>赵伟：出软件项目管理期末</a:t>
            </a:r>
            <a:r>
              <a:rPr lang="zh-CN" altLang="en-US" dirty="0" smtClean="0"/>
              <a:t>题目（</a:t>
            </a:r>
            <a:r>
              <a:rPr lang="en-US" altLang="zh-CN" dirty="0" smtClean="0"/>
              <a:t>24%</a:t>
            </a:r>
            <a:r>
              <a:rPr lang="zh-CN" altLang="en-US" dirty="0" smtClean="0"/>
              <a:t>）</a:t>
            </a:r>
            <a:endParaRPr lang="en-US" altLang="zh-CN" dirty="0" smtClean="0"/>
          </a:p>
          <a:p>
            <a:r>
              <a:rPr lang="zh-CN" altLang="en-US" dirty="0"/>
              <a:t>李文杰</a:t>
            </a:r>
            <a:r>
              <a:rPr lang="zh-CN" altLang="en-US" dirty="0" smtClean="0"/>
              <a:t>：研究需求变更软件（</a:t>
            </a:r>
            <a:r>
              <a:rPr lang="en-US" altLang="zh-CN" dirty="0" smtClean="0"/>
              <a:t>23%</a:t>
            </a:r>
            <a:r>
              <a:rPr lang="zh-CN" altLang="en-US" dirty="0" smtClean="0"/>
              <a:t>）</a:t>
            </a:r>
            <a:endParaRPr lang="en-US" altLang="zh-CN" dirty="0"/>
          </a:p>
          <a:p>
            <a:endParaRPr lang="zh-CN" altLang="en-US" dirty="0"/>
          </a:p>
        </p:txBody>
      </p:sp>
    </p:spTree>
    <p:extLst>
      <p:ext uri="{BB962C8B-B14F-4D97-AF65-F5344CB8AC3E}">
        <p14:creationId xmlns:p14="http://schemas.microsoft.com/office/powerpoint/2010/main" val="3437751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2953833"/>
            <a:ext cx="4752528" cy="1107996"/>
          </a:xfrm>
          <a:prstGeom prst="rect">
            <a:avLst/>
          </a:prstGeom>
          <a:noFill/>
        </p:spPr>
        <p:txBody>
          <a:bodyPr wrap="square" rtlCol="0">
            <a:spAutoFit/>
          </a:bodyPr>
          <a:lstStyle/>
          <a:p>
            <a:r>
              <a:rPr lang="zh-CN" altLang="en-US" sz="6600" b="1" dirty="0"/>
              <a:t>谢谢</a:t>
            </a:r>
          </a:p>
        </p:txBody>
      </p:sp>
    </p:spTree>
    <p:extLst>
      <p:ext uri="{BB962C8B-B14F-4D97-AF65-F5344CB8AC3E}">
        <p14:creationId xmlns:p14="http://schemas.microsoft.com/office/powerpoint/2010/main" val="805128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TotalTime>
  <Words>404</Words>
  <Application>Microsoft Office PowerPoint</Application>
  <PresentationFormat>全屏显示(4:3)</PresentationFormat>
  <Paragraphs>41</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奥斯汀</vt:lpstr>
      <vt:lpstr> 需求变更</vt:lpstr>
      <vt:lpstr>目录</vt:lpstr>
      <vt:lpstr>变更内容</vt:lpstr>
      <vt:lpstr>变更信息</vt:lpstr>
      <vt:lpstr>影响分析</vt:lpstr>
      <vt:lpstr>影响分析</vt:lpstr>
      <vt:lpstr>影响分析</vt:lpstr>
      <vt:lpstr>小组成员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需求变更</dc:title>
  <dc:creator>admin</dc:creator>
  <cp:lastModifiedBy>admin</cp:lastModifiedBy>
  <cp:revision>8</cp:revision>
  <dcterms:created xsi:type="dcterms:W3CDTF">2018-01-09T12:40:23Z</dcterms:created>
  <dcterms:modified xsi:type="dcterms:W3CDTF">2018-01-09T23:58:03Z</dcterms:modified>
</cp:coreProperties>
</file>