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92" r:id="rId9"/>
    <p:sldId id="293" r:id="rId10"/>
    <p:sldId id="289" r:id="rId11"/>
    <p:sldId id="290" r:id="rId12"/>
    <p:sldId id="291" r:id="rId13"/>
    <p:sldId id="288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6ABA2-8D75-404D-8B8D-A9793134FE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A43E-CB6A-4CE3-8B19-66B4D1B2E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43E-CB6A-4CE3-8B19-66B4D1B2EB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6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2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14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6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57A6-19C2-42C3-8F3D-73A1A9F2F7E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5200" y="4216477"/>
            <a:ext cx="4517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31502055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陈启强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31502025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李文杰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1504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31501386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余泽伟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31502308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    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4676" y="4431920"/>
            <a:ext cx="764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5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80" y="375369"/>
            <a:ext cx="1761905" cy="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54" y="2109314"/>
            <a:ext cx="1761905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80" y="3648763"/>
            <a:ext cx="1780952" cy="18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62" y="375369"/>
            <a:ext cx="1771429" cy="2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62" y="3927454"/>
            <a:ext cx="1752381" cy="14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811" y="372572"/>
            <a:ext cx="1780952" cy="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4374" y="2470311"/>
            <a:ext cx="1904762" cy="14571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34927" y="1533866"/>
            <a:ext cx="188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 用例 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8990" y="260607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80" y="5673927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对象、实体、控制、绑定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时间信号、约束、激活、生命线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9396" y="260394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对象、状态、开始、结束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流终止、历史、详细历史、发送信号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接收信号、分支、同步、容器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泳道（垂直）、泳道（水平）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9396" y="5467811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组件、实例化组件、节点、实例化节点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7811" y="1452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组件、节点、接口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06" y="672352"/>
            <a:ext cx="10010504" cy="5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实际用例</a:t>
            </a:r>
            <a:endParaRPr lang="zh-CN" altLang="en-US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7" y="4022098"/>
            <a:ext cx="4942477" cy="23177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1" y="455527"/>
            <a:ext cx="6216311" cy="35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413" y="788005"/>
            <a:ext cx="102395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度百科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http://baike.baidu.com/view/174909.htm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易云课堂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http://study.163.com/course/courseMain.htm?courseId=1064001#/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courseDetail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百度文库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图片节选自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在线绘图网站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https://www.processon.com/#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4129" y="2516957"/>
            <a:ext cx="419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    谢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0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3269" y="3414280"/>
            <a:ext cx="70013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1.UML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1.2UML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统一标准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1.4UML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2.UML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3164" y="1873955"/>
            <a:ext cx="588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目录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92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4806" y="2132685"/>
            <a:ext cx="6053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                M              L</a:t>
            </a:r>
          </a:p>
        </p:txBody>
      </p:sp>
      <p:sp>
        <p:nvSpPr>
          <p:cNvPr id="5" name="矩形 4"/>
          <p:cNvSpPr/>
          <p:nvPr/>
        </p:nvSpPr>
        <p:spPr>
          <a:xfrm>
            <a:off x="2594806" y="2840571"/>
            <a:ext cx="8462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nified      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odeling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4806" y="3631195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建模           语言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9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6107" y="16306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于1997年一个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标准，它是一个支持模型化和软件系统开发的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，为软件开发的所有阶段提供模型化和可视化支持，包括由需求分析到规格，到构造和配置。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的分析与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发展在80年代末至90年代中出现了一个高潮，UML是这个高潮的产物。它不仅统一了Booch、Rumbaugh和Jacobson的表示方法，而且对其作了进一步的发展，并最终统一为大众所接受的标准建模语言。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144107" y="888023"/>
            <a:ext cx="1951893" cy="74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3305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（对象管理组织）是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一个国际化的、开放成员的、非盈利性的计算机行业标准协会，该协会成立于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年。任何组织都可以加入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并且参与标准制定过程。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标准由供应商、最终用户、学术机构和政府机构共同驱动。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60" y="3359119"/>
            <a:ext cx="5079023" cy="33582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23" y="1530910"/>
            <a:ext cx="214342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1577" y="855694"/>
            <a:ext cx="29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如果没有统一标准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79" y="631577"/>
            <a:ext cx="63150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4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890" y="76111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1631" y="1130443"/>
            <a:ext cx="3342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1960’s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最早的面向对象语言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6189" y="1776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1980’s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语言相继问世，百家争鸣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0747" y="24231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1992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新一代的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语言问世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Booch’93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OOSE(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Jacbson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OMT-2(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6542" y="38230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2352" y="4469343"/>
            <a:ext cx="7117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IBM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三剑客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Jacbson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三剑合璧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344" y="5192763"/>
            <a:ext cx="2906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作为标准公布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413" y="78800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是一种图形语言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2558" y="1157337"/>
            <a:ext cx="46736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由以下九种图组成：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捕获需求、需求分析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静态系统结构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对象之间的关联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构件的物理部署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6212" y="1711335"/>
            <a:ext cx="3496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捕获时间顺序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强调对象协作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生命周期状态转换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2558" y="5398585"/>
            <a:ext cx="111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6212" y="5398585"/>
            <a:ext cx="1317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系统行为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361765" y="4573657"/>
            <a:ext cx="8964" cy="7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107137" y="4477862"/>
            <a:ext cx="8964" cy="7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UML</a:t>
            </a:r>
            <a:r>
              <a:rPr lang="zh-CN" altLang="en-US" sz="2800" dirty="0" smtClean="0"/>
              <a:t>特点：“</a:t>
            </a:r>
            <a:r>
              <a:rPr lang="en-US" altLang="zh-CN" sz="2800" dirty="0" smtClean="0"/>
              <a:t>4+1</a:t>
            </a:r>
            <a:r>
              <a:rPr lang="zh-CN" altLang="en-US" sz="2800" dirty="0" smtClean="0"/>
              <a:t>”视图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该模型五个主要的视图</a:t>
            </a:r>
            <a:endParaRPr lang="zh-CN" altLang="en-US" dirty="0"/>
          </a:p>
          <a:p>
            <a:r>
              <a:rPr lang="zh-CN" altLang="en-US" dirty="0"/>
              <a:t>逻辑视图（</a:t>
            </a:r>
            <a:r>
              <a:rPr lang="en-US" altLang="zh-CN" dirty="0"/>
              <a:t>Logical View</a:t>
            </a:r>
            <a:r>
              <a:rPr lang="zh-CN" altLang="en-US" dirty="0"/>
              <a:t>），设计的对象模型（使用面向对象的设计方法时）。</a:t>
            </a:r>
          </a:p>
          <a:p>
            <a:r>
              <a:rPr lang="zh-CN" altLang="en-US" dirty="0"/>
              <a:t>过程视图（</a:t>
            </a:r>
            <a:r>
              <a:rPr lang="en-US" altLang="zh-CN" dirty="0"/>
              <a:t>Process View</a:t>
            </a:r>
            <a:r>
              <a:rPr lang="zh-CN" altLang="en-US" dirty="0"/>
              <a:t>），捕捉设计的并发和同步特征。</a:t>
            </a:r>
          </a:p>
          <a:p>
            <a:r>
              <a:rPr lang="zh-CN" altLang="en-US" dirty="0"/>
              <a:t>物理视图（</a:t>
            </a:r>
            <a:r>
              <a:rPr lang="en-US" altLang="zh-CN" dirty="0"/>
              <a:t>Physical View</a:t>
            </a:r>
            <a:r>
              <a:rPr lang="zh-CN" altLang="en-US" dirty="0"/>
              <a:t>），描述了软件到硬件的映射，反映了分布式特性。</a:t>
            </a:r>
          </a:p>
          <a:p>
            <a:r>
              <a:rPr lang="zh-CN" altLang="en-US" dirty="0"/>
              <a:t>开发视图（</a:t>
            </a:r>
            <a:r>
              <a:rPr lang="en-US" altLang="zh-CN" dirty="0"/>
              <a:t>Development View</a:t>
            </a:r>
            <a:r>
              <a:rPr lang="zh-CN" altLang="en-US" dirty="0"/>
              <a:t>），描述了在开发环境中软件的静态组织结构。</a:t>
            </a:r>
          </a:p>
          <a:p>
            <a:r>
              <a:rPr lang="zh-CN" altLang="en-US" dirty="0"/>
              <a:t>架构的描述，即所做的各种决定，可以围绕着这四个视图来组织，然后由一些用例 （</a:t>
            </a:r>
            <a:r>
              <a:rPr lang="en-US" altLang="zh-CN" dirty="0"/>
              <a:t>use cases</a:t>
            </a:r>
            <a:r>
              <a:rPr lang="zh-CN" altLang="en-US" dirty="0"/>
              <a:t>）或场景</a:t>
            </a:r>
            <a:r>
              <a:rPr lang="en-US" altLang="zh-CN" dirty="0"/>
              <a:t>(scenarios)</a:t>
            </a:r>
            <a:r>
              <a:rPr lang="zh-CN" altLang="en-US" dirty="0"/>
              <a:t>来说明，从而形成了第五个视图。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7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72" y="885253"/>
            <a:ext cx="7067847" cy="4990892"/>
          </a:xfrm>
        </p:spPr>
      </p:pic>
    </p:spTree>
    <p:extLst>
      <p:ext uri="{BB962C8B-B14F-4D97-AF65-F5344CB8AC3E}">
        <p14:creationId xmlns:p14="http://schemas.microsoft.com/office/powerpoint/2010/main" val="31221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460</TotalTime>
  <Words>591</Words>
  <Application>Microsoft Office PowerPoint</Application>
  <PresentationFormat>宽屏</PresentationFormat>
  <Paragraphs>87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UML特点：“4+1”视图</vt:lpstr>
      <vt:lpstr>PowerPoint 演示文稿</vt:lpstr>
      <vt:lpstr>PowerPoint 演示文稿</vt:lpstr>
      <vt:lpstr>PowerPoint 演示文稿</vt:lpstr>
      <vt:lpstr>实际用例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Joker灬</cp:lastModifiedBy>
  <cp:revision>121</cp:revision>
  <dcterms:created xsi:type="dcterms:W3CDTF">2016-10-15T11:54:13Z</dcterms:created>
  <dcterms:modified xsi:type="dcterms:W3CDTF">2017-10-29T10:32:59Z</dcterms:modified>
</cp:coreProperties>
</file>