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./&#21069;&#26223;&#19982;&#33539;&#22260;/&#21069;&#26223;&#19982;&#33539;&#22260;.doc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G20&#25991;&#26723;/&#36719;&#20214;&#38656;&#27714;&#35268;&#26684;&#35828;&#26126;&#20070;/&#36719;&#20214;&#38656;&#27714;&#35268;&#26684;&#35828;&#26126;&#20070;.doc" TargetMode="External"/><Relationship Id="rId2" Type="http://schemas.openxmlformats.org/officeDocument/2006/relationships/hyperlink" Target="&#36719;&#20214;&#38656;&#27714;&#35268;&#26684;&#35828;&#26126;&#20070;.do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&#29992;&#25143;&#29992;&#20363;&#37096;&#20998;/&#27979;&#35797;&#29992;&#20363;/&#23398;&#29983;&#27979;&#35797;&#29992;&#20363;.doc" TargetMode="External"/><Relationship Id="rId2" Type="http://schemas.openxmlformats.org/officeDocument/2006/relationships/hyperlink" Target="../&#29992;&#25143;&#29992;&#20363;&#37096;&#20998;/&#27979;&#35797;&#29992;&#20363;/&#25945;&#24072;&#27979;&#35797;&#29992;&#20363;.doc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../&#29992;&#25143;&#29992;&#20363;&#37096;&#20998;/&#27979;&#35797;&#29992;&#20363;/&#28216;&#23458;&#27979;&#35797;&#29992;&#20363;.docx" TargetMode="External"/><Relationship Id="rId4" Type="http://schemas.openxmlformats.org/officeDocument/2006/relationships/hyperlink" Target="../&#29992;&#25143;&#29992;&#20363;&#37096;&#20998;/&#27979;&#35797;&#29992;&#20363;/&#31649;&#29702;&#21592;&#27979;&#35797;&#29992;&#20363;.doc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&#29992;&#25143;&#25163;&#20876;/&#29992;&#25143;&#25163;&#20876;.doc" TargetMode="External"/><Relationship Id="rId2" Type="http://schemas.openxmlformats.org/officeDocument/2006/relationships/hyperlink" Target="../JAD&#20250;&#35758;/JAD&#20250;&#35758;.doc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640" y="2492896"/>
            <a:ext cx="7406640" cy="68009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软件需求规格说明书</a:t>
            </a:r>
            <a:endParaRPr lang="zh-CN" altLang="en-US" dirty="0"/>
          </a:p>
        </p:txBody>
      </p:sp>
      <p:pic>
        <p:nvPicPr>
          <p:cNvPr id="1026" name="Picture 2" descr="C:\Users\admin\Desktop\G20文档\绘画图\logo透明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365104"/>
            <a:ext cx="3059832" cy="305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36096" y="4038999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</a:t>
            </a:r>
            <a:r>
              <a:rPr lang="zh-CN" altLang="en-US" dirty="0" smtClean="0"/>
              <a:t>内成员：陈启强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zh-CN" altLang="en-US" dirty="0" smtClean="0"/>
              <a:t>李文杰</a:t>
            </a:r>
            <a:endParaRPr lang="en-US" altLang="zh-CN" dirty="0" smtClean="0"/>
          </a:p>
          <a:p>
            <a:r>
              <a:rPr lang="en-US" altLang="zh-CN" dirty="0" smtClean="0"/>
              <a:t>                  </a:t>
            </a:r>
            <a:r>
              <a:rPr lang="zh-CN" altLang="en-US" dirty="0" smtClean="0"/>
              <a:t>余泽伟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zh-CN" altLang="en-US" smtClean="0"/>
              <a:t>赵伟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13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愿景与范围</a:t>
            </a:r>
            <a:endParaRPr lang="en-US" altLang="zh-CN" dirty="0" smtClean="0"/>
          </a:p>
          <a:p>
            <a:r>
              <a:rPr lang="zh-CN" altLang="en-US" dirty="0" smtClean="0"/>
              <a:t>软件需求规格说明书</a:t>
            </a:r>
            <a:endParaRPr lang="en-US" altLang="zh-CN" dirty="0" smtClean="0"/>
          </a:p>
          <a:p>
            <a:r>
              <a:rPr lang="zh-CN" altLang="en-US" dirty="0" smtClean="0"/>
              <a:t>测试用例</a:t>
            </a:r>
            <a:endParaRPr lang="en-US" altLang="zh-CN" dirty="0" smtClean="0"/>
          </a:p>
          <a:p>
            <a:r>
              <a:rPr lang="zh-CN" altLang="en-US" dirty="0" smtClean="0"/>
              <a:t>其他文件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68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file"/>
              </a:rPr>
              <a:t>愿景与范围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愿景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上下文图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40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file"/>
              </a:rPr>
              <a:t>软件需求说明书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hlinkClick r:id="rId2" action="ppaction://hlinkfile"/>
              </a:rPr>
              <a:t>引言</a:t>
            </a:r>
            <a:endParaRPr lang="zh-CN" altLang="en-US" dirty="0"/>
          </a:p>
          <a:p>
            <a:r>
              <a:rPr lang="zh-CN" altLang="en-US" dirty="0">
                <a:hlinkClick r:id="rId3" action="ppaction://hlinkfile"/>
              </a:rPr>
              <a:t>综合描述</a:t>
            </a:r>
            <a:endParaRPr lang="zh-CN" altLang="en-US" dirty="0"/>
          </a:p>
          <a:p>
            <a:r>
              <a:rPr lang="zh-CN" altLang="en-US" dirty="0">
                <a:hlinkClick r:id="rId3" action="ppaction://hlinkfile"/>
              </a:rPr>
              <a:t>系统特性</a:t>
            </a:r>
            <a:endParaRPr lang="zh-CN" altLang="en-US" dirty="0"/>
          </a:p>
          <a:p>
            <a:r>
              <a:rPr lang="zh-CN" altLang="en-US" dirty="0">
                <a:hlinkClick r:id="rId3" action="ppaction://hlinkfile"/>
              </a:rPr>
              <a:t>功能需求</a:t>
            </a:r>
            <a:endParaRPr lang="en-US" altLang="zh-CN" dirty="0"/>
          </a:p>
          <a:p>
            <a:r>
              <a:rPr lang="zh-CN" altLang="en-US" dirty="0">
                <a:hlinkClick r:id="rId3" action="ppaction://hlinkfile"/>
              </a:rPr>
              <a:t>其他非功能性需求</a:t>
            </a:r>
            <a:endParaRPr lang="zh-CN" altLang="en-US" dirty="0"/>
          </a:p>
          <a:p>
            <a:r>
              <a:rPr lang="zh-CN" altLang="en-US" dirty="0">
                <a:hlinkClick r:id="rId3" action="ppaction://hlinkfile"/>
              </a:rPr>
              <a:t>外部接口需求</a:t>
            </a:r>
            <a:endParaRPr lang="zh-CN" altLang="en-US" dirty="0"/>
          </a:p>
          <a:p>
            <a:r>
              <a:rPr lang="zh-CN" altLang="en-US" dirty="0">
                <a:hlinkClick r:id="rId3" action="ppaction://hlinkfile"/>
              </a:rPr>
              <a:t>其他需求</a:t>
            </a:r>
            <a:endParaRPr lang="zh-CN" altLang="en-US" dirty="0"/>
          </a:p>
          <a:p>
            <a:r>
              <a:rPr lang="zh-CN" altLang="en-US" dirty="0">
                <a:hlinkClick r:id="rId3" action="ppaction://hlinkfile"/>
              </a:rPr>
              <a:t>术语表</a:t>
            </a:r>
            <a:endParaRPr lang="zh-CN" altLang="en-US" dirty="0"/>
          </a:p>
          <a:p>
            <a:r>
              <a:rPr lang="zh-CN" altLang="en-US" dirty="0">
                <a:hlinkClick r:id="rId3" action="ppaction://hlinkfile"/>
              </a:rPr>
              <a:t>分析模型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7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file"/>
              </a:rPr>
              <a:t>教师测试用例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file"/>
              </a:rPr>
              <a:t>学生测试用例</a:t>
            </a:r>
            <a:endParaRPr lang="en-US" altLang="zh-CN" dirty="0" smtClean="0"/>
          </a:p>
          <a:p>
            <a:r>
              <a:rPr lang="zh-CN" altLang="en-US" dirty="0" smtClean="0">
                <a:hlinkClick r:id="rId4" action="ppaction://hlinkfile"/>
              </a:rPr>
              <a:t>管理员测试用例</a:t>
            </a:r>
            <a:endParaRPr lang="en-US" altLang="zh-CN" dirty="0" smtClean="0"/>
          </a:p>
          <a:p>
            <a:r>
              <a:rPr lang="zh-CN" altLang="en-US" dirty="0" smtClean="0">
                <a:hlinkClick r:id="rId5" action="ppaction://hlinkfile"/>
              </a:rPr>
              <a:t>游客测试用例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6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 action="ppaction://hlinkfile"/>
              </a:rPr>
              <a:t>JAD</a:t>
            </a:r>
            <a:r>
              <a:rPr lang="zh-CN" altLang="en-US" dirty="0" smtClean="0">
                <a:hlinkClick r:id="rId2" action="ppaction://hlinkfile"/>
              </a:rPr>
              <a:t>会议报告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file"/>
              </a:rPr>
              <a:t>用户手册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0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120</TotalTime>
  <Words>79</Words>
  <Application>Microsoft Office PowerPoint</Application>
  <PresentationFormat>全屏显示(4:3)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夏至</vt:lpstr>
      <vt:lpstr>软件需求规格说明书</vt:lpstr>
      <vt:lpstr>目录</vt:lpstr>
      <vt:lpstr>愿景与范围</vt:lpstr>
      <vt:lpstr>软件需求说明书</vt:lpstr>
      <vt:lpstr>测试用例</vt:lpstr>
      <vt:lpstr>其他文件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34</cp:revision>
  <dcterms:created xsi:type="dcterms:W3CDTF">2017-12-23T00:33:48Z</dcterms:created>
  <dcterms:modified xsi:type="dcterms:W3CDTF">2017-12-24T08:24:48Z</dcterms:modified>
</cp:coreProperties>
</file>