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23FA-21A4-4B5D-B07D-135FC8945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6DD99-1E9A-4435-B879-7943A6A8A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6468-361C-426D-9B43-DAA5E118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2EAE-777E-4904-89E9-23CE104E5A2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06E0F-2D09-4BF5-A06B-C3F8A83A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B62A4-10BF-44F9-9E07-53360466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1F20-36B2-42E5-ABB8-0388A822C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5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20B6-FBCF-48C9-BFEB-725A21BE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7724D-B02D-4B88-B256-646AA943F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47D32-853D-4EE9-8F9B-91C1030B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2EAE-777E-4904-89E9-23CE104E5A2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64730-F6C6-4CEC-8301-F1A27D92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CA50C-3D60-47A3-8218-6D4E16C1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1F20-36B2-42E5-ABB8-0388A822C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9AFED-8A5E-464E-B72A-B84F916C6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AA890-4A11-4326-A37F-F47DF6039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F826D-531E-40B7-A310-9D6646E1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2EAE-777E-4904-89E9-23CE104E5A2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6AE06-5C95-4F36-8817-DD17E5C8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50244-8FD2-485B-991B-0A8C9E66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1F20-36B2-42E5-ABB8-0388A822C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9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0B46-FE96-471F-AD93-D1636DE5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C30A-A997-4244-80D5-AA39CD29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38609-C7A5-4236-971B-487CC157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2EAE-777E-4904-89E9-23CE104E5A2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2DD8D-2519-41FF-ABA8-628C1172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247A-3A29-4C65-87A5-F3C6354F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1F20-36B2-42E5-ABB8-0388A822C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0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04FC-4480-48E9-8B90-EAED415A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EA701-D3A0-4746-A0FD-44FB02B12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87118-A36A-4B48-890A-E550515C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2EAE-777E-4904-89E9-23CE104E5A2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3AB41-B329-4CB8-AE47-1EC3DD27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784F-2710-48EA-A0A2-20127F21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1F20-36B2-42E5-ABB8-0388A822C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9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F4E8-404D-4FEF-87C2-409A5D76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21CE-D1F3-4043-BEAC-58C1A8481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D0ED1-01F2-4A64-BD80-AA0667BDD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43C74-D323-4F9D-985E-87A7D544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2EAE-777E-4904-89E9-23CE104E5A2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88404-937E-4D96-A998-ED2B1B29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C11E7-8945-4042-8F32-629B9535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1F20-36B2-42E5-ABB8-0388A822C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7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3420-4AE3-4437-9429-4D4E5724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A2EE8-17CE-4895-AB04-C1673C574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26E83-52BA-4D34-AB01-8D6666DC1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ABF6C-7504-40A3-9D63-3FEA9CC74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9DACB-2AA2-406A-B76D-6C7EA8E1D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FBCD7-34E7-4E89-91D0-DA774069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2EAE-777E-4904-89E9-23CE104E5A2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5D26B-464C-4E22-AFEE-D9C7736C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C0C5B-8261-4A9D-9D89-51B08A47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1F20-36B2-42E5-ABB8-0388A822C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1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BA94-C7DF-4283-BEAB-BFE5392B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4390A-469A-4171-B17F-96E258B1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2EAE-777E-4904-89E9-23CE104E5A2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91830-E6FC-4622-8194-7772749D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8366F-0BD5-4345-9B10-D859EF2E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1F20-36B2-42E5-ABB8-0388A822C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4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6716F-66DA-40C0-BE18-405CB8D7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2EAE-777E-4904-89E9-23CE104E5A2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188FB-866B-412E-BBD9-082D372A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7E430-1C68-4580-8914-9D170EF2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1F20-36B2-42E5-ABB8-0388A822C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5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E701-885E-497F-86B6-344427CC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6FE87-1EEA-4C3A-A098-E9FA84780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B7BD7-EA59-4FD5-A352-F2B6C45BD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E6374-8710-4527-A3F5-C82CA647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2EAE-777E-4904-89E9-23CE104E5A2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49BFE-09BE-41CB-BA4A-00E75CEF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486EF-1583-42D1-8A9C-74590445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1F20-36B2-42E5-ABB8-0388A822C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8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7ACB-EADC-4E6D-9AD5-25A237C5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0CD05-9CE7-458C-8318-8D0984C07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197D5-23F0-4EEE-801F-8C16EDFCA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FCD0A-B0BA-4104-B5F3-7AB1A7CD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2EAE-777E-4904-89E9-23CE104E5A2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8697E-BBAF-451B-A400-EBCE08B3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83C57-7572-48E2-8846-E5EC5044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1F20-36B2-42E5-ABB8-0388A822C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9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F7E37-4D4E-45F6-8647-C29843CB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1B559-E0E8-49EC-8BBC-250E6DB46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241FC-78F4-4A50-897B-2DA89E55C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D2EAE-777E-4904-89E9-23CE104E5A2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A4441-389A-4D14-AA95-47EB8E405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096A8-ABE6-46FE-A0EC-A46DD5409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E1F20-36B2-42E5-ABB8-0388A822C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711A-7A43-4555-9F1D-BA37CD0D7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PPT 1404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0E487-B247-4162-A23C-536AA887F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2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PPT 1404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1404</dc:title>
  <dc:creator>Ramya Jeganathan</dc:creator>
  <cp:lastModifiedBy>Ramya Jeganathan</cp:lastModifiedBy>
  <cp:revision>1</cp:revision>
  <dcterms:created xsi:type="dcterms:W3CDTF">2021-04-14T03:15:16Z</dcterms:created>
  <dcterms:modified xsi:type="dcterms:W3CDTF">2021-04-14T03:15:23Z</dcterms:modified>
</cp:coreProperties>
</file>