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112"/>
  </p:normalViewPr>
  <p:slideViewPr>
    <p:cSldViewPr snapToGrid="0" snapToObjects="1">
      <p:cViewPr varScale="1">
        <p:scale>
          <a:sx n="60" d="100"/>
          <a:sy n="60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B78A-AD92-4641-8C9C-427EDE01E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2C50E-7226-964A-9412-E7C20BFF0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5E12F-9864-0540-9E8E-BB4EA3FC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3C1C-0D22-B24E-8FCC-E7FC2A21AEA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D94E2-1FD7-4849-8762-DF4B5C36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AAF59-1755-644B-AD3E-F3397D66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1B5D-F4E0-7E40-A686-A9C7EA99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3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2A52-0AF4-9A4C-B678-109C598B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2CAD4-76E2-6548-8A80-63542856D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0323-FB94-D24A-A3A5-C4B023A8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3C1C-0D22-B24E-8FCC-E7FC2A21AEA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2BFE9-97FC-A64D-B8FC-E8D1B442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F78F2-0197-DA40-B427-EFAE4221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1B5D-F4E0-7E40-A686-A9C7EA99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2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7AF8E-9C35-7442-82E3-A76F386F3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B59FD-01B6-294F-B0A0-1A86EDDCB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AA348-86C9-3B45-9720-86106961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3C1C-0D22-B24E-8FCC-E7FC2A21AEA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96457-3922-A84C-B80A-01DCC3DB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6DA3E-B20C-9D4E-A293-492AF2FB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1B5D-F4E0-7E40-A686-A9C7EA99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9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FCF6-6F47-5F49-855D-F104F4F1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89DE8-8CBA-1A44-9B48-4D4226940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B34D6-D2BB-294D-8B46-75D9D167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3C1C-0D22-B24E-8FCC-E7FC2A21AEA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8B57-E3B5-EC4F-87C4-200D0531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A731D-7371-1145-A1C9-CE4AF40B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1B5D-F4E0-7E40-A686-A9C7EA99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4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915C-F97C-0243-B7AE-608A06DA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D2276-4772-CE44-9A33-C78150894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28034-59CF-344E-BEF6-1D09B5FE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3C1C-0D22-B24E-8FCC-E7FC2A21AEA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9FC26-D6A4-3A49-92EB-CF1A1F25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4ADF-5731-4444-8789-ABCF0AB7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1B5D-F4E0-7E40-A686-A9C7EA99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9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AB0F-2B9D-DF47-A481-48F453A6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DC06C-39F6-804C-BDD9-50430AFA6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C1564-8697-944F-9FF7-EAF64B582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3BC30-9058-4E4B-911A-4E20359E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3C1C-0D22-B24E-8FCC-E7FC2A21AEA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BEDD9-5E1E-1A4B-9111-382A63A2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3FA14-B0D0-9F4F-8393-E73833ED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1B5D-F4E0-7E40-A686-A9C7EA99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8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00E2B-859E-AD47-A780-C81A7527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3526B-7E9C-8049-B6F0-5E0631DFA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9476F-AC07-AF4E-A94A-ADB36552D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7BA0E-AE1E-4044-AB21-D131727E9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D6EF6-1458-F544-A381-1FB746558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053381-CF92-EC40-ACD2-5D8C1ED6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3C1C-0D22-B24E-8FCC-E7FC2A21AEA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056FB-96E6-F646-BEE8-C1D3253E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75569-4EDA-2343-9E85-E68A9B4F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1B5D-F4E0-7E40-A686-A9C7EA99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6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0DC9-8070-174D-9984-35D4A9C5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3079F-2D13-9F40-BADD-BADBCD09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3C1C-0D22-B24E-8FCC-E7FC2A21AEA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14FC0-FCA4-7145-AFBA-2D9E7CB1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5FB5E-77D1-064F-89F6-024601F6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1B5D-F4E0-7E40-A686-A9C7EA99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9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CC5BE-3464-2240-9E95-3F4DC898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3C1C-0D22-B24E-8FCC-E7FC2A21AEA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F2B1E-B3B3-EA4B-B1A8-E825DC47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697D2-518A-C540-A9F0-3D7D550B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1B5D-F4E0-7E40-A686-A9C7EA99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2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E7CE-F657-854A-8F63-DE706CFD9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0BF87-87B0-9F44-8B0C-904471265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84FB5-3365-864A-B995-B3D979FF3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33C85-E308-984A-B47B-161A4C5E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3C1C-0D22-B24E-8FCC-E7FC2A21AEA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F84D1-5B6E-F746-9422-6F02A6C1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85BCE-33F3-A248-B86B-82982F9D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1B5D-F4E0-7E40-A686-A9C7EA99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7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6B9C-EC93-BD45-B46D-702A4281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D73CB-DC5B-B848-B247-D4B870479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2B370-3488-6C43-A542-F6332BDDB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9E8AD-99E1-5F4B-80BD-09578577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3C1C-0D22-B24E-8FCC-E7FC2A21AEA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6CD92-7471-FB41-998F-6C2E41A1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9DBE3-85E2-FE47-8F9D-64661728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1B5D-F4E0-7E40-A686-A9C7EA99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2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F4386-EDD4-184B-BAD4-DE248379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C8137-B926-0345-AA2A-7CE1202C1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4F5EF-FCE7-C443-B598-D885BD944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73C1C-0D22-B24E-8FCC-E7FC2A21AEA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516FD-76B9-DB43-8937-46700CB36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AF680-DFDE-4141-B222-505C73740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21B5D-F4E0-7E40-A686-A9C7EA99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1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AF239F-2780-6E42-B11D-2DC5FF80A485}"/>
              </a:ext>
            </a:extLst>
          </p:cNvPr>
          <p:cNvSpPr/>
          <p:nvPr/>
        </p:nvSpPr>
        <p:spPr>
          <a:xfrm>
            <a:off x="1026423" y="552894"/>
            <a:ext cx="10398641" cy="54013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84936F-3820-574A-8289-22775699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63" y="876154"/>
            <a:ext cx="4093847" cy="305360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CABC6B-FE5F-4D44-B39C-C2BA8A1C7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8610" y="2127594"/>
            <a:ext cx="3200400" cy="3604334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0C68F6-3DC4-F64D-98BE-096869DB8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4489" y="828796"/>
            <a:ext cx="2037704" cy="129879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B144AF-A681-9149-9E73-6A568E75B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744" y="1481361"/>
            <a:ext cx="3471150" cy="24484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251363-DA81-7241-820B-054FBEE269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7350" y="876154"/>
            <a:ext cx="2134613" cy="83431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A60356-A88E-D94B-BA37-B469B64EAB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5127" y="3445851"/>
            <a:ext cx="2153978" cy="157676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FBFC22-AD6A-5844-A197-46531A94B9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9515" y="2982036"/>
            <a:ext cx="2083600" cy="255804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</p:pic>
    </p:spTree>
    <p:extLst>
      <p:ext uri="{BB962C8B-B14F-4D97-AF65-F5344CB8AC3E}">
        <p14:creationId xmlns:p14="http://schemas.microsoft.com/office/powerpoint/2010/main" val="228134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666F30-610D-A04A-87EF-14DA3E991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70" y="1798675"/>
            <a:ext cx="3009900" cy="304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170489-4F26-8448-A52B-71DD8BB7E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613" y="1102242"/>
            <a:ext cx="7935940" cy="408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1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2018-08-25T13:21:14Z</dcterms:created>
  <dcterms:modified xsi:type="dcterms:W3CDTF">2018-08-25T18:55:06Z</dcterms:modified>
</cp:coreProperties>
</file>