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F0E7A-748C-4962-AA4A-C238E2BFE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EB2BBB-0089-4284-88D7-EC4E9376B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C90A0-7325-4DD5-B665-C5F97B9B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E275-B7DF-4F99-BE85-F2A3DE49BF79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1B431-16FD-4E30-A14E-60C8EC01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AD697-9172-4599-A1F4-00055BC3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7EF1-5461-4ACC-A816-616FD0A09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99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CA33D-CA0D-4ECF-9CAD-20B80948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15A572-1743-43A7-BE59-FA53994AE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D2019-CC56-4AC8-BA90-7587AC88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E275-B7DF-4F99-BE85-F2A3DE49BF79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C5040-4486-4301-974A-140417FF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EA4E2-26A9-4F21-BD69-74800272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7EF1-5461-4ACC-A816-616FD0A09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58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2FE023-8E8E-404B-9BD6-ECAFBE44E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2D05BC-5EFA-40DF-98D6-D481DA848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5C4FE-3BEC-40C0-9AF7-5CD901BC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E275-B7DF-4F99-BE85-F2A3DE49BF79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98312-C0F5-4A01-8DBC-439A6B2A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84969-3E9F-467A-906C-A8AAB9F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7EF1-5461-4ACC-A816-616FD0A09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4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7EAE3-3AD7-4D79-A8ED-FEFA350B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FEDDC-8B60-43E8-9F4F-1A5538F2D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782F8-6C17-46A5-82F9-55BAF9A6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E275-B7DF-4F99-BE85-F2A3DE49BF79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4454D-A3EB-437A-B641-690E879E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A274E-237D-4320-9AAF-359AFFB4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7EF1-5461-4ACC-A816-616FD0A09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6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A30A1-3C24-43AC-8F87-1EF381C9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ACFDFE-C040-4CBF-B870-B70550EA8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022F3-DC11-49BB-A539-4E1D692E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E275-B7DF-4F99-BE85-F2A3DE49BF79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A2ECD-9785-4AA8-966A-7C875D61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8DD0E-C32C-4BF6-8D40-F184B205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7EF1-5461-4ACC-A816-616FD0A09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8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29C35-A760-44E8-9C28-F287F210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358B0-4E6E-4FA7-9DE4-030102161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C562F7-10F3-4E91-A2C8-B87D4C780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C35785-C89E-4ED6-B7FC-2F610FF4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E275-B7DF-4F99-BE85-F2A3DE49BF79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DE76AE-761E-47AD-BC15-8CFEA193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DB2884-F356-4494-B211-5428D0D0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7EF1-5461-4ACC-A816-616FD0A09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8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75603-8CFF-4BA7-92BE-D1837DEA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8A38A5-8267-47C1-9887-A3A34192D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A4C0ED-D267-4730-9B55-C7A0CD789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AEBA75-0D7C-4A8A-B8AF-3414D6A91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0492A6-30DA-445B-81C2-E4F81ABDE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14AAAE-3E71-4889-B0E0-34F00895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E275-B7DF-4F99-BE85-F2A3DE49BF79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892C8E-EAB9-4C74-95F2-BC40AB78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5EFBF8-92CF-4003-B130-CD0D8D10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7EF1-5461-4ACC-A816-616FD0A09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3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0214C-B7D0-491A-A78E-F34653E4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22FE04-7DFE-4B76-BCF4-31DFD31C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E275-B7DF-4F99-BE85-F2A3DE49BF79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1E499C-5398-4784-88EF-876E29C4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F56C73-6449-45F9-95E5-AD304333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7EF1-5461-4ACC-A816-616FD0A09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4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ADFB43-19E5-4514-827D-798A91F7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E275-B7DF-4F99-BE85-F2A3DE49BF79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73AA9-0749-4D0B-A20B-691ACE33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77C650-9BC1-465E-999E-73AF6C26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7EF1-5461-4ACC-A816-616FD0A09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25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E36BE-AD19-4E6C-AA2E-D3A3DEAA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8B0A7-1EE5-4DA5-92E3-D8CDCCA8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C19BCE-E65A-417D-859F-3DA33253C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8DC60-C3C4-4AF2-A137-D32AD98C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E275-B7DF-4F99-BE85-F2A3DE49BF79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7B8422-E67A-463B-BCC9-52DB6866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99A98-C781-43AF-8023-18F29B24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7EF1-5461-4ACC-A816-616FD0A09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74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69E62-CFF5-4D7C-99A7-6FD042A0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192282-CBB5-4986-869C-6C7D1BF5A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5FC714-75CF-44D6-8AA2-F5808691E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F0215-E95B-4B5D-BF2D-21FBB5EA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E275-B7DF-4F99-BE85-F2A3DE49BF79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48A3E6-62DC-46A9-B012-72118153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80EC9A-27EE-44DA-82D6-4305DF25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7EF1-5461-4ACC-A816-616FD0A09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5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70DB01-D33E-40E6-A73D-3A92CAEB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9B17F-D805-4622-B427-31249242E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863D9-AB6A-445D-988D-BB07410C6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7E275-B7DF-4F99-BE85-F2A3DE49BF79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DDE25-6E77-4DC6-9FCE-02EDDA632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9C3BC-D563-4D08-9F0D-E6D7EEEB1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7EF1-5461-4ACC-A816-616FD0A09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B8B7B00-6B81-4E3A-95B5-9FC6789BB82F}"/>
              </a:ext>
            </a:extLst>
          </p:cNvPr>
          <p:cNvCxnSpPr>
            <a:cxnSpLocks/>
          </p:cNvCxnSpPr>
          <p:nvPr/>
        </p:nvCxnSpPr>
        <p:spPr>
          <a:xfrm>
            <a:off x="7993380" y="1958638"/>
            <a:ext cx="100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44D64E5-656D-4493-BAE0-2A3D113CA609}"/>
              </a:ext>
            </a:extLst>
          </p:cNvPr>
          <p:cNvCxnSpPr>
            <a:cxnSpLocks/>
          </p:cNvCxnSpPr>
          <p:nvPr/>
        </p:nvCxnSpPr>
        <p:spPr>
          <a:xfrm>
            <a:off x="1067901" y="2664322"/>
            <a:ext cx="7979579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DE24FA8-AAD8-4F0A-9C07-5DAF4977D224}"/>
              </a:ext>
            </a:extLst>
          </p:cNvPr>
          <p:cNvSpPr txBox="1"/>
          <p:nvPr/>
        </p:nvSpPr>
        <p:spPr>
          <a:xfrm>
            <a:off x="705035" y="179499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D6F809-5483-4488-99D6-37B55FFF826D}"/>
              </a:ext>
            </a:extLst>
          </p:cNvPr>
          <p:cNvSpPr txBox="1"/>
          <p:nvPr/>
        </p:nvSpPr>
        <p:spPr>
          <a:xfrm>
            <a:off x="728099" y="24563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EDE7321-F122-42BC-B513-439F5DCE4142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7373495" y="3175715"/>
            <a:ext cx="1714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581B21A-536C-4DD6-8078-C2EA6EDE5F52}"/>
              </a:ext>
            </a:extLst>
          </p:cNvPr>
          <p:cNvSpPr txBox="1"/>
          <p:nvPr/>
        </p:nvSpPr>
        <p:spPr>
          <a:xfrm>
            <a:off x="724537" y="300217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B209D7-4E4C-424A-B7CB-581F12605951}"/>
              </a:ext>
            </a:extLst>
          </p:cNvPr>
          <p:cNvCxnSpPr>
            <a:cxnSpLocks/>
          </p:cNvCxnSpPr>
          <p:nvPr/>
        </p:nvCxnSpPr>
        <p:spPr>
          <a:xfrm>
            <a:off x="922338" y="3735642"/>
            <a:ext cx="8165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6DD9BDE-0F45-4224-8163-9EC1EBA84BA4}"/>
              </a:ext>
            </a:extLst>
          </p:cNvPr>
          <p:cNvSpPr txBox="1"/>
          <p:nvPr/>
        </p:nvSpPr>
        <p:spPr>
          <a:xfrm>
            <a:off x="0" y="355097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Client 2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8AEFC4-9BEB-4271-8DE5-270CECF480F3}"/>
              </a:ext>
            </a:extLst>
          </p:cNvPr>
          <p:cNvCxnSpPr>
            <a:cxnSpLocks/>
          </p:cNvCxnSpPr>
          <p:nvPr/>
        </p:nvCxnSpPr>
        <p:spPr>
          <a:xfrm flipV="1">
            <a:off x="1498600" y="1960746"/>
            <a:ext cx="1418365" cy="703576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E1F5DDD-7C93-42FA-B68C-01A0BB83F66D}"/>
              </a:ext>
            </a:extLst>
          </p:cNvPr>
          <p:cNvCxnSpPr>
            <a:cxnSpLocks/>
          </p:cNvCxnSpPr>
          <p:nvPr/>
        </p:nvCxnSpPr>
        <p:spPr>
          <a:xfrm>
            <a:off x="1498600" y="2664322"/>
            <a:ext cx="990249" cy="524895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BF0641A-3252-466A-A276-97D22600CDF6}"/>
              </a:ext>
            </a:extLst>
          </p:cNvPr>
          <p:cNvCxnSpPr>
            <a:cxnSpLocks/>
          </p:cNvCxnSpPr>
          <p:nvPr/>
        </p:nvCxnSpPr>
        <p:spPr>
          <a:xfrm>
            <a:off x="2931856" y="1961274"/>
            <a:ext cx="1462527" cy="703666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2C4BE5-1A67-4B03-B657-B4EDB36C3711}"/>
              </a:ext>
            </a:extLst>
          </p:cNvPr>
          <p:cNvCxnSpPr>
            <a:cxnSpLocks/>
          </p:cNvCxnSpPr>
          <p:nvPr/>
        </p:nvCxnSpPr>
        <p:spPr>
          <a:xfrm flipV="1">
            <a:off x="2505127" y="2673076"/>
            <a:ext cx="1031818" cy="516141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1E29872-6C55-4E63-9AC1-84F3D5D203CF}"/>
              </a:ext>
            </a:extLst>
          </p:cNvPr>
          <p:cNvCxnSpPr>
            <a:cxnSpLocks/>
          </p:cNvCxnSpPr>
          <p:nvPr/>
        </p:nvCxnSpPr>
        <p:spPr>
          <a:xfrm flipV="1">
            <a:off x="4401457" y="1972093"/>
            <a:ext cx="1433622" cy="683525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F11DEFC-DD85-468C-93F5-AE190100FEC8}"/>
              </a:ext>
            </a:extLst>
          </p:cNvPr>
          <p:cNvCxnSpPr>
            <a:cxnSpLocks/>
          </p:cNvCxnSpPr>
          <p:nvPr/>
        </p:nvCxnSpPr>
        <p:spPr>
          <a:xfrm flipV="1">
            <a:off x="6222292" y="1967858"/>
            <a:ext cx="1771088" cy="674429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D6895E0-F831-4022-93D8-7AEF4B71CAEF}"/>
              </a:ext>
            </a:extLst>
          </p:cNvPr>
          <p:cNvCxnSpPr>
            <a:cxnSpLocks/>
          </p:cNvCxnSpPr>
          <p:nvPr/>
        </p:nvCxnSpPr>
        <p:spPr>
          <a:xfrm>
            <a:off x="4399828" y="2670450"/>
            <a:ext cx="961572" cy="507028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7507938-77CF-4BD8-9214-290C0A06BB45}"/>
              </a:ext>
            </a:extLst>
          </p:cNvPr>
          <p:cNvCxnSpPr>
            <a:cxnSpLocks/>
          </p:cNvCxnSpPr>
          <p:nvPr/>
        </p:nvCxnSpPr>
        <p:spPr>
          <a:xfrm>
            <a:off x="6223921" y="2650993"/>
            <a:ext cx="1142500" cy="52260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685485C-F115-414F-928B-2087B628C649}"/>
              </a:ext>
            </a:extLst>
          </p:cNvPr>
          <p:cNvSpPr txBox="1"/>
          <p:nvPr/>
        </p:nvSpPr>
        <p:spPr>
          <a:xfrm>
            <a:off x="976457" y="715618"/>
            <a:ext cx="315182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/>
              <a:t>T1</a:t>
            </a:r>
            <a:r>
              <a:rPr lang="zh-CN" altLang="en-US" sz="1200" dirty="0"/>
              <a:t> </a:t>
            </a:r>
            <a:r>
              <a:rPr lang="en-US" altLang="zh-CN" sz="1200" dirty="0"/>
              <a:t>(CRT):  R (B), W (A = B + 1), W (C = B – 1)</a:t>
            </a:r>
            <a:r>
              <a:rPr lang="zh-CN" altLang="en-US" sz="1200" dirty="0"/>
              <a:t> </a:t>
            </a:r>
            <a:endParaRPr lang="en-US" altLang="zh-CN" sz="12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00CF5B4-68C8-4F19-98C2-093E53FC2654}"/>
              </a:ext>
            </a:extLst>
          </p:cNvPr>
          <p:cNvSpPr/>
          <p:nvPr/>
        </p:nvSpPr>
        <p:spPr>
          <a:xfrm>
            <a:off x="5840525" y="2576043"/>
            <a:ext cx="376322" cy="17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T1</a:t>
            </a:r>
            <a:endParaRPr lang="zh-CN" altLang="en-US" sz="14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5A41378-E606-41E9-92C2-A3CB1A8F4614}"/>
              </a:ext>
            </a:extLst>
          </p:cNvPr>
          <p:cNvSpPr/>
          <p:nvPr/>
        </p:nvSpPr>
        <p:spPr>
          <a:xfrm>
            <a:off x="8013084" y="1880141"/>
            <a:ext cx="391925" cy="19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T1</a:t>
            </a:r>
            <a:endParaRPr lang="zh-CN" altLang="en-US" sz="1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7C48301-3D68-40EE-B5E1-E3427CD26C48}"/>
              </a:ext>
            </a:extLst>
          </p:cNvPr>
          <p:cNvSpPr/>
          <p:nvPr/>
        </p:nvSpPr>
        <p:spPr>
          <a:xfrm>
            <a:off x="7373495" y="3089247"/>
            <a:ext cx="383451" cy="17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T1</a:t>
            </a:r>
            <a:endParaRPr lang="zh-CN" altLang="en-US" sz="140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40F0682-D162-478C-B68B-910192F2848D}"/>
              </a:ext>
            </a:extLst>
          </p:cNvPr>
          <p:cNvCxnSpPr>
            <a:cxnSpLocks/>
          </p:cNvCxnSpPr>
          <p:nvPr/>
        </p:nvCxnSpPr>
        <p:spPr>
          <a:xfrm flipV="1">
            <a:off x="2772078" y="3182889"/>
            <a:ext cx="529896" cy="54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2B81FE7-A31A-4E2B-8951-A401C66E68D2}"/>
              </a:ext>
            </a:extLst>
          </p:cNvPr>
          <p:cNvCxnSpPr>
            <a:cxnSpLocks/>
          </p:cNvCxnSpPr>
          <p:nvPr/>
        </p:nvCxnSpPr>
        <p:spPr>
          <a:xfrm>
            <a:off x="3744210" y="3192651"/>
            <a:ext cx="528007" cy="56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F1C3989-6A96-4D6E-826A-03922D4A3EB2}"/>
              </a:ext>
            </a:extLst>
          </p:cNvPr>
          <p:cNvCxnSpPr>
            <a:cxnSpLocks/>
          </p:cNvCxnSpPr>
          <p:nvPr/>
        </p:nvCxnSpPr>
        <p:spPr>
          <a:xfrm>
            <a:off x="1005691" y="1299067"/>
            <a:ext cx="7990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05562AE-2062-4234-95B4-1A99A2276B11}"/>
              </a:ext>
            </a:extLst>
          </p:cNvPr>
          <p:cNvSpPr txBox="1"/>
          <p:nvPr/>
        </p:nvSpPr>
        <p:spPr>
          <a:xfrm>
            <a:off x="72422" y="111440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Client 1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64154AA-8CE9-46CB-84CB-3E88BD8A86DE}"/>
              </a:ext>
            </a:extLst>
          </p:cNvPr>
          <p:cNvCxnSpPr>
            <a:cxnSpLocks/>
          </p:cNvCxnSpPr>
          <p:nvPr/>
        </p:nvCxnSpPr>
        <p:spPr>
          <a:xfrm>
            <a:off x="5843821" y="1321104"/>
            <a:ext cx="380100" cy="62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20BCDC0-BA09-4F42-AFB4-FD79419E3F7F}"/>
              </a:ext>
            </a:extLst>
          </p:cNvPr>
          <p:cNvCxnSpPr>
            <a:cxnSpLocks/>
          </p:cNvCxnSpPr>
          <p:nvPr/>
        </p:nvCxnSpPr>
        <p:spPr>
          <a:xfrm flipV="1">
            <a:off x="6604059" y="1279938"/>
            <a:ext cx="444441" cy="66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7026A42-76BD-4973-AC25-2B2813FF01A1}"/>
              </a:ext>
            </a:extLst>
          </p:cNvPr>
          <p:cNvGrpSpPr/>
          <p:nvPr/>
        </p:nvGrpSpPr>
        <p:grpSpPr>
          <a:xfrm>
            <a:off x="5600880" y="2295719"/>
            <a:ext cx="468398" cy="377357"/>
            <a:chOff x="5600880" y="2295719"/>
            <a:chExt cx="468398" cy="377357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2D4ED0C4-9BB3-4700-8317-C4FCD7DDE884}"/>
                </a:ext>
              </a:extLst>
            </p:cNvPr>
            <p:cNvCxnSpPr>
              <a:cxnSpLocks/>
            </p:cNvCxnSpPr>
            <p:nvPr/>
          </p:nvCxnSpPr>
          <p:spPr>
            <a:xfrm>
              <a:off x="5835079" y="2535096"/>
              <a:ext cx="0" cy="1379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9739623-0D42-429D-9C03-338BCE97AB2B}"/>
                </a:ext>
              </a:extLst>
            </p:cNvPr>
            <p:cNvSpPr txBox="1"/>
            <p:nvPr/>
          </p:nvSpPr>
          <p:spPr>
            <a:xfrm>
              <a:off x="5600880" y="2295719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200</a:t>
              </a:r>
              <a:endParaRPr lang="zh-CN" altLang="en-US" sz="1400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A28D98C7-F402-4117-A7AA-539C2B408C6D}"/>
              </a:ext>
            </a:extLst>
          </p:cNvPr>
          <p:cNvGrpSpPr/>
          <p:nvPr/>
        </p:nvGrpSpPr>
        <p:grpSpPr>
          <a:xfrm>
            <a:off x="4168645" y="2289098"/>
            <a:ext cx="468398" cy="377357"/>
            <a:chOff x="5600880" y="2295719"/>
            <a:chExt cx="468398" cy="377357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A3203E3E-075C-40CA-B4D0-93179BB7DE24}"/>
                </a:ext>
              </a:extLst>
            </p:cNvPr>
            <p:cNvCxnSpPr>
              <a:cxnSpLocks/>
            </p:cNvCxnSpPr>
            <p:nvPr/>
          </p:nvCxnSpPr>
          <p:spPr>
            <a:xfrm>
              <a:off x="5835079" y="2535096"/>
              <a:ext cx="0" cy="1379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2EF2C2A-F43F-45C1-818A-F9DA7DD62E1D}"/>
                </a:ext>
              </a:extLst>
            </p:cNvPr>
            <p:cNvSpPr txBox="1"/>
            <p:nvPr/>
          </p:nvSpPr>
          <p:spPr>
            <a:xfrm>
              <a:off x="5600880" y="2295719"/>
              <a:ext cx="468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150</a:t>
              </a:r>
              <a:endParaRPr lang="zh-CN" altLang="en-US" sz="1400" dirty="0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6CE69D7E-3D8A-4702-A9F0-8BD5A082B141}"/>
              </a:ext>
            </a:extLst>
          </p:cNvPr>
          <p:cNvGrpSpPr/>
          <p:nvPr/>
        </p:nvGrpSpPr>
        <p:grpSpPr>
          <a:xfrm>
            <a:off x="2689423" y="1572738"/>
            <a:ext cx="468398" cy="377357"/>
            <a:chOff x="5600880" y="2295719"/>
            <a:chExt cx="468398" cy="377357"/>
          </a:xfrm>
        </p:grpSpPr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EA70157B-9525-4BC7-813B-E48AC51A2C35}"/>
                </a:ext>
              </a:extLst>
            </p:cNvPr>
            <p:cNvCxnSpPr>
              <a:cxnSpLocks/>
            </p:cNvCxnSpPr>
            <p:nvPr/>
          </p:nvCxnSpPr>
          <p:spPr>
            <a:xfrm>
              <a:off x="5835079" y="2535096"/>
              <a:ext cx="0" cy="1379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8D8516C5-4765-4730-9DCB-55ED845BF7E9}"/>
                </a:ext>
              </a:extLst>
            </p:cNvPr>
            <p:cNvSpPr txBox="1"/>
            <p:nvPr/>
          </p:nvSpPr>
          <p:spPr>
            <a:xfrm>
              <a:off x="5600880" y="2295719"/>
              <a:ext cx="468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100</a:t>
              </a:r>
              <a:endParaRPr lang="zh-CN" altLang="en-US" sz="1400" dirty="0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9F26DC2-11E7-489E-A520-99C205A4FADF}"/>
              </a:ext>
            </a:extLst>
          </p:cNvPr>
          <p:cNvGrpSpPr/>
          <p:nvPr/>
        </p:nvGrpSpPr>
        <p:grpSpPr>
          <a:xfrm>
            <a:off x="1271137" y="2282317"/>
            <a:ext cx="468398" cy="377357"/>
            <a:chOff x="5600880" y="2295719"/>
            <a:chExt cx="468398" cy="377357"/>
          </a:xfrm>
        </p:grpSpPr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904E5DF-89F0-49EB-AB44-11E0E245ED8F}"/>
                </a:ext>
              </a:extLst>
            </p:cNvPr>
            <p:cNvCxnSpPr>
              <a:cxnSpLocks/>
            </p:cNvCxnSpPr>
            <p:nvPr/>
          </p:nvCxnSpPr>
          <p:spPr>
            <a:xfrm>
              <a:off x="5835079" y="2535096"/>
              <a:ext cx="0" cy="1379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CD0D5192-2689-45A0-A4AF-F66DBC675144}"/>
                </a:ext>
              </a:extLst>
            </p:cNvPr>
            <p:cNvSpPr txBox="1"/>
            <p:nvPr/>
          </p:nvSpPr>
          <p:spPr>
            <a:xfrm>
              <a:off x="5600880" y="2295719"/>
              <a:ext cx="468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 50</a:t>
              </a:r>
              <a:endParaRPr lang="zh-CN" altLang="en-US" sz="1400" dirty="0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A2492FD-F500-448A-A842-1F76395E30CF}"/>
              </a:ext>
            </a:extLst>
          </p:cNvPr>
          <p:cNvGrpSpPr/>
          <p:nvPr/>
        </p:nvGrpSpPr>
        <p:grpSpPr>
          <a:xfrm>
            <a:off x="2260804" y="2808603"/>
            <a:ext cx="468398" cy="377357"/>
            <a:chOff x="5600880" y="2295719"/>
            <a:chExt cx="468398" cy="377357"/>
          </a:xfrm>
        </p:grpSpPr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5D52BD1-F59A-44BB-BAF5-0358A70960A4}"/>
                </a:ext>
              </a:extLst>
            </p:cNvPr>
            <p:cNvCxnSpPr>
              <a:cxnSpLocks/>
            </p:cNvCxnSpPr>
            <p:nvPr/>
          </p:nvCxnSpPr>
          <p:spPr>
            <a:xfrm>
              <a:off x="5835079" y="2535096"/>
              <a:ext cx="0" cy="1379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AA2090BA-F16F-4B07-8B1F-F2A334635816}"/>
                </a:ext>
              </a:extLst>
            </p:cNvPr>
            <p:cNvSpPr txBox="1"/>
            <p:nvPr/>
          </p:nvSpPr>
          <p:spPr>
            <a:xfrm>
              <a:off x="5600880" y="2295719"/>
              <a:ext cx="468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 90</a:t>
              </a:r>
              <a:endParaRPr lang="zh-CN" altLang="en-US" sz="1400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D576572E-8C07-44EF-B747-DD9D904B4C77}"/>
              </a:ext>
            </a:extLst>
          </p:cNvPr>
          <p:cNvGrpSpPr/>
          <p:nvPr/>
        </p:nvGrpSpPr>
        <p:grpSpPr>
          <a:xfrm>
            <a:off x="3291781" y="2291252"/>
            <a:ext cx="468398" cy="377357"/>
            <a:chOff x="5600880" y="2295719"/>
            <a:chExt cx="468398" cy="377357"/>
          </a:xfrm>
        </p:grpSpPr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1740117A-FB20-426A-A7EE-F372D4B8200A}"/>
                </a:ext>
              </a:extLst>
            </p:cNvPr>
            <p:cNvCxnSpPr>
              <a:cxnSpLocks/>
            </p:cNvCxnSpPr>
            <p:nvPr/>
          </p:nvCxnSpPr>
          <p:spPr>
            <a:xfrm>
              <a:off x="5835079" y="2535096"/>
              <a:ext cx="0" cy="1379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765DC9A9-E8D8-4D63-8898-5B2AC608B155}"/>
                </a:ext>
              </a:extLst>
            </p:cNvPr>
            <p:cNvSpPr txBox="1"/>
            <p:nvPr/>
          </p:nvSpPr>
          <p:spPr>
            <a:xfrm>
              <a:off x="5600880" y="2295719"/>
              <a:ext cx="468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130</a:t>
              </a:r>
              <a:endParaRPr lang="zh-CN" altLang="en-US" sz="1400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DC8531F-D5E0-4838-9F70-7AA16A96776B}"/>
              </a:ext>
            </a:extLst>
          </p:cNvPr>
          <p:cNvGrpSpPr/>
          <p:nvPr/>
        </p:nvGrpSpPr>
        <p:grpSpPr>
          <a:xfrm>
            <a:off x="5463683" y="1595013"/>
            <a:ext cx="709130" cy="377357"/>
            <a:chOff x="5487591" y="2295719"/>
            <a:chExt cx="709130" cy="377357"/>
          </a:xfrm>
        </p:grpSpPr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265DC35-8A7E-440A-B3D3-E523BE89E8D1}"/>
                </a:ext>
              </a:extLst>
            </p:cNvPr>
            <p:cNvCxnSpPr>
              <a:cxnSpLocks/>
            </p:cNvCxnSpPr>
            <p:nvPr/>
          </p:nvCxnSpPr>
          <p:spPr>
            <a:xfrm>
              <a:off x="5835079" y="2535096"/>
              <a:ext cx="0" cy="1379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947363D-1ABB-44EA-BB20-B5D822A4CA4E}"/>
                </a:ext>
              </a:extLst>
            </p:cNvPr>
            <p:cNvSpPr txBox="1"/>
            <p:nvPr/>
          </p:nvSpPr>
          <p:spPr>
            <a:xfrm>
              <a:off x="5487591" y="2295719"/>
              <a:ext cx="709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199.0</a:t>
              </a:r>
              <a:endParaRPr lang="zh-CN" altLang="en-US" sz="1400" dirty="0"/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52BB529C-88F6-485B-ABAA-9AA7AB98CB75}"/>
              </a:ext>
            </a:extLst>
          </p:cNvPr>
          <p:cNvSpPr txBox="1"/>
          <p:nvPr/>
        </p:nvSpPr>
        <p:spPr>
          <a:xfrm rot="20136853">
            <a:off x="1682030" y="2095712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Prepare T1</a:t>
            </a:r>
            <a:endParaRPr lang="zh-CN" altLang="en-US" sz="12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B8CEBB9A-5F69-4883-80E6-2CC81EA5161B}"/>
              </a:ext>
            </a:extLst>
          </p:cNvPr>
          <p:cNvSpPr txBox="1"/>
          <p:nvPr/>
        </p:nvSpPr>
        <p:spPr>
          <a:xfrm rot="1626878">
            <a:off x="3256919" y="1742992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OK, </a:t>
            </a:r>
          </a:p>
          <a:p>
            <a:r>
              <a:rPr lang="en-US" altLang="zh-CN" sz="1200" dirty="0"/>
              <a:t>anticipated </a:t>
            </a:r>
          </a:p>
          <a:p>
            <a:r>
              <a:rPr lang="en-US" altLang="zh-CN" sz="1200" dirty="0" err="1"/>
              <a:t>ts</a:t>
            </a:r>
            <a:r>
              <a:rPr lang="en-US" altLang="zh-CN" sz="1200" dirty="0"/>
              <a:t>  = 200</a:t>
            </a:r>
            <a:endParaRPr lang="zh-CN" altLang="en-US" sz="12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04645CB-7CF4-4E00-9116-26093D359F26}"/>
              </a:ext>
            </a:extLst>
          </p:cNvPr>
          <p:cNvSpPr txBox="1"/>
          <p:nvPr/>
        </p:nvSpPr>
        <p:spPr>
          <a:xfrm rot="1612224">
            <a:off x="1451966" y="2806917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Prepare T1</a:t>
            </a:r>
            <a:endParaRPr lang="zh-CN" altLang="en-US" sz="12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AE7BC30-5B23-4266-B276-C638E2F7FC58}"/>
              </a:ext>
            </a:extLst>
          </p:cNvPr>
          <p:cNvSpPr txBox="1"/>
          <p:nvPr/>
        </p:nvSpPr>
        <p:spPr>
          <a:xfrm rot="19972042">
            <a:off x="2575989" y="2500988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OK, </a:t>
            </a:r>
          </a:p>
          <a:p>
            <a:r>
              <a:rPr lang="en-US" altLang="zh-CN" sz="1200" dirty="0"/>
              <a:t>anticipated </a:t>
            </a:r>
          </a:p>
          <a:p>
            <a:r>
              <a:rPr lang="en-US" altLang="zh-CN" sz="1200" dirty="0" err="1"/>
              <a:t>ts</a:t>
            </a:r>
            <a:r>
              <a:rPr lang="en-US" altLang="zh-CN" sz="1200" dirty="0"/>
              <a:t> = 170</a:t>
            </a:r>
            <a:endParaRPr lang="zh-CN" altLang="en-US" sz="12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70052F6-8E78-4D6E-9466-34E892F488CC}"/>
              </a:ext>
            </a:extLst>
          </p:cNvPr>
          <p:cNvSpPr txBox="1"/>
          <p:nvPr/>
        </p:nvSpPr>
        <p:spPr>
          <a:xfrm rot="20020076">
            <a:off x="4726480" y="2054464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Commit  </a:t>
            </a:r>
          </a:p>
          <a:p>
            <a:r>
              <a:rPr lang="en-US" altLang="zh-CN" sz="1200" dirty="0" err="1"/>
              <a:t>ts</a:t>
            </a:r>
            <a:r>
              <a:rPr lang="en-US" altLang="zh-CN" sz="1200" dirty="0"/>
              <a:t> = 200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5E60E24-AB6B-481E-8FA0-DB148FE96C4A}"/>
              </a:ext>
            </a:extLst>
          </p:cNvPr>
          <p:cNvSpPr txBox="1"/>
          <p:nvPr/>
        </p:nvSpPr>
        <p:spPr>
          <a:xfrm rot="1693315">
            <a:off x="4470159" y="2702961"/>
            <a:ext cx="847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Commit  </a:t>
            </a:r>
          </a:p>
          <a:p>
            <a:r>
              <a:rPr lang="en-US" altLang="zh-CN" sz="1200" dirty="0" err="1"/>
              <a:t>ts</a:t>
            </a:r>
            <a:r>
              <a:rPr lang="en-US" altLang="zh-CN" sz="1200" dirty="0"/>
              <a:t> = 200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27F355B-7D6B-4EFD-A888-D9CF517D358A}"/>
              </a:ext>
            </a:extLst>
          </p:cNvPr>
          <p:cNvSpPr txBox="1"/>
          <p:nvPr/>
        </p:nvSpPr>
        <p:spPr>
          <a:xfrm rot="20340146">
            <a:off x="6455401" y="2091304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Read value b</a:t>
            </a:r>
            <a:endParaRPr lang="zh-CN" altLang="en-US" sz="120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4F4E5F4-47B3-4672-A97C-62C92319CE3E}"/>
              </a:ext>
            </a:extLst>
          </p:cNvPr>
          <p:cNvSpPr txBox="1"/>
          <p:nvPr/>
        </p:nvSpPr>
        <p:spPr>
          <a:xfrm rot="1486222">
            <a:off x="6426593" y="2691646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Read value b</a:t>
            </a:r>
            <a:endParaRPr lang="zh-CN" altLang="en-US" sz="1200" dirty="0"/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BFA18D3F-398F-45E4-BE61-2EBE3048D409}"/>
              </a:ext>
            </a:extLst>
          </p:cNvPr>
          <p:cNvGrpSpPr/>
          <p:nvPr/>
        </p:nvGrpSpPr>
        <p:grpSpPr>
          <a:xfrm>
            <a:off x="7759647" y="1572466"/>
            <a:ext cx="468398" cy="377357"/>
            <a:chOff x="5600880" y="2295719"/>
            <a:chExt cx="468398" cy="377357"/>
          </a:xfrm>
        </p:grpSpPr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E73A2FB5-5335-4F8E-A46F-5135F12593A3}"/>
                </a:ext>
              </a:extLst>
            </p:cNvPr>
            <p:cNvCxnSpPr>
              <a:cxnSpLocks/>
            </p:cNvCxnSpPr>
            <p:nvPr/>
          </p:nvCxnSpPr>
          <p:spPr>
            <a:xfrm>
              <a:off x="5835079" y="2535096"/>
              <a:ext cx="0" cy="1379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61C4B59E-100F-4E60-839D-5E6221D8E43F}"/>
                </a:ext>
              </a:extLst>
            </p:cNvPr>
            <p:cNvSpPr txBox="1"/>
            <p:nvPr/>
          </p:nvSpPr>
          <p:spPr>
            <a:xfrm>
              <a:off x="5600880" y="2295719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200</a:t>
              </a:r>
              <a:endParaRPr lang="zh-CN" altLang="en-US" sz="1400" dirty="0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BFEBC66C-BEC5-4455-A8B2-90894B4644A2}"/>
              </a:ext>
            </a:extLst>
          </p:cNvPr>
          <p:cNvGrpSpPr/>
          <p:nvPr/>
        </p:nvGrpSpPr>
        <p:grpSpPr>
          <a:xfrm>
            <a:off x="4333713" y="3181909"/>
            <a:ext cx="451096" cy="220186"/>
            <a:chOff x="4333713" y="3181908"/>
            <a:chExt cx="451096" cy="298169"/>
          </a:xfrm>
        </p:grpSpPr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674258A-0C1D-48A4-BA2A-98BB158A1C1B}"/>
                </a:ext>
              </a:extLst>
            </p:cNvPr>
            <p:cNvSpPr txBox="1"/>
            <p:nvPr/>
          </p:nvSpPr>
          <p:spPr>
            <a:xfrm>
              <a:off x="4333713" y="3295411"/>
              <a:ext cx="45109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dirty="0"/>
                <a:t>169.0</a:t>
              </a:r>
              <a:endParaRPr lang="zh-CN" altLang="en-US" sz="1200" dirty="0"/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FCD2AEF4-77EA-4D4E-BE28-D0C67FF49974}"/>
                </a:ext>
              </a:extLst>
            </p:cNvPr>
            <p:cNvCxnSpPr>
              <a:cxnSpLocks/>
            </p:cNvCxnSpPr>
            <p:nvPr/>
          </p:nvCxnSpPr>
          <p:spPr>
            <a:xfrm>
              <a:off x="4559261" y="3181908"/>
              <a:ext cx="0" cy="1379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2C50708F-5B5E-49A8-B311-C195655CEFE4}"/>
              </a:ext>
            </a:extLst>
          </p:cNvPr>
          <p:cNvGrpSpPr/>
          <p:nvPr/>
        </p:nvGrpSpPr>
        <p:grpSpPr>
          <a:xfrm>
            <a:off x="4736498" y="3189899"/>
            <a:ext cx="451096" cy="255758"/>
            <a:chOff x="4333713" y="3181908"/>
            <a:chExt cx="451096" cy="408335"/>
          </a:xfrm>
        </p:grpSpPr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EA46E3B7-534B-46CD-931F-347AD80FD01A}"/>
                </a:ext>
              </a:extLst>
            </p:cNvPr>
            <p:cNvSpPr txBox="1"/>
            <p:nvPr/>
          </p:nvSpPr>
          <p:spPr>
            <a:xfrm>
              <a:off x="4333713" y="3295411"/>
              <a:ext cx="451096" cy="294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dirty="0"/>
                <a:t>169.1</a:t>
              </a:r>
              <a:endParaRPr lang="zh-CN" altLang="en-US" sz="1200" dirty="0"/>
            </a:p>
          </p:txBody>
        </p: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C5530D91-E1A9-482E-B5AA-2F3740BBB890}"/>
                </a:ext>
              </a:extLst>
            </p:cNvPr>
            <p:cNvCxnSpPr>
              <a:cxnSpLocks/>
            </p:cNvCxnSpPr>
            <p:nvPr/>
          </p:nvCxnSpPr>
          <p:spPr>
            <a:xfrm>
              <a:off x="4559261" y="3181908"/>
              <a:ext cx="0" cy="1379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794A49DA-4E67-42CE-AFD4-56D9FF767499}"/>
              </a:ext>
            </a:extLst>
          </p:cNvPr>
          <p:cNvCxnSpPr/>
          <p:nvPr/>
        </p:nvCxnSpPr>
        <p:spPr>
          <a:xfrm flipH="1">
            <a:off x="4545330" y="3185467"/>
            <a:ext cx="790789" cy="0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B4113DE-FD63-4C06-8FC7-F379E05B60F0}"/>
              </a:ext>
            </a:extLst>
          </p:cNvPr>
          <p:cNvGrpSpPr/>
          <p:nvPr/>
        </p:nvGrpSpPr>
        <p:grpSpPr>
          <a:xfrm>
            <a:off x="5141455" y="3185150"/>
            <a:ext cx="451096" cy="210164"/>
            <a:chOff x="4333713" y="3181908"/>
            <a:chExt cx="451096" cy="298169"/>
          </a:xfrm>
        </p:grpSpPr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91E8BF42-4EE3-4E9C-A0E7-E33E3A1D490A}"/>
                </a:ext>
              </a:extLst>
            </p:cNvPr>
            <p:cNvSpPr txBox="1"/>
            <p:nvPr/>
          </p:nvSpPr>
          <p:spPr>
            <a:xfrm>
              <a:off x="4333713" y="3295411"/>
              <a:ext cx="45109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dirty="0"/>
                <a:t>   190</a:t>
              </a:r>
              <a:endParaRPr lang="zh-CN" altLang="en-US" sz="1200" dirty="0"/>
            </a:p>
          </p:txBody>
        </p: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4277F6BD-E5A9-4D19-9243-222C89DAFFF5}"/>
                </a:ext>
              </a:extLst>
            </p:cNvPr>
            <p:cNvCxnSpPr>
              <a:cxnSpLocks/>
            </p:cNvCxnSpPr>
            <p:nvPr/>
          </p:nvCxnSpPr>
          <p:spPr>
            <a:xfrm>
              <a:off x="4559261" y="3181908"/>
              <a:ext cx="0" cy="1379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BD4BC476-71C7-4A39-BE1D-88B166D16D58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1051871" y="3186577"/>
            <a:ext cx="3512171" cy="259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08516BE-21F4-4DBB-9645-7CFD17953541}"/>
              </a:ext>
            </a:extLst>
          </p:cNvPr>
          <p:cNvGrpSpPr/>
          <p:nvPr/>
        </p:nvGrpSpPr>
        <p:grpSpPr>
          <a:xfrm>
            <a:off x="7144410" y="3182297"/>
            <a:ext cx="451096" cy="253981"/>
            <a:chOff x="4333713" y="3181908"/>
            <a:chExt cx="451096" cy="360334"/>
          </a:xfrm>
        </p:grpSpPr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697C318F-38C7-4620-BDEF-166FFD542126}"/>
                </a:ext>
              </a:extLst>
            </p:cNvPr>
            <p:cNvSpPr txBox="1"/>
            <p:nvPr/>
          </p:nvSpPr>
          <p:spPr>
            <a:xfrm>
              <a:off x="4333713" y="3280248"/>
              <a:ext cx="451096" cy="2619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dirty="0"/>
                <a:t>  200</a:t>
              </a:r>
              <a:endParaRPr lang="zh-CN" altLang="en-US" sz="1200" dirty="0"/>
            </a:p>
          </p:txBody>
        </p: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4C51534C-62F2-4860-AD19-73C2F73ACF29}"/>
                </a:ext>
              </a:extLst>
            </p:cNvPr>
            <p:cNvCxnSpPr>
              <a:cxnSpLocks/>
            </p:cNvCxnSpPr>
            <p:nvPr/>
          </p:nvCxnSpPr>
          <p:spPr>
            <a:xfrm>
              <a:off x="4559261" y="3181908"/>
              <a:ext cx="0" cy="1379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4163BA86-D37B-4A8F-A0AD-A4E1619D194E}"/>
              </a:ext>
            </a:extLst>
          </p:cNvPr>
          <p:cNvCxnSpPr>
            <a:cxnSpLocks/>
          </p:cNvCxnSpPr>
          <p:nvPr/>
        </p:nvCxnSpPr>
        <p:spPr>
          <a:xfrm flipH="1">
            <a:off x="5835079" y="3175715"/>
            <a:ext cx="1531343" cy="0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98AEB1F4-AECE-442F-AF71-D52BED4944E6}"/>
              </a:ext>
            </a:extLst>
          </p:cNvPr>
          <p:cNvGrpSpPr/>
          <p:nvPr/>
        </p:nvGrpSpPr>
        <p:grpSpPr>
          <a:xfrm>
            <a:off x="5618182" y="3174477"/>
            <a:ext cx="451096" cy="264668"/>
            <a:chOff x="4333713" y="3181908"/>
            <a:chExt cx="451096" cy="375495"/>
          </a:xfrm>
        </p:grpSpPr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0583E699-4E0C-4107-8CA5-62BF0AB2345E}"/>
                </a:ext>
              </a:extLst>
            </p:cNvPr>
            <p:cNvSpPr txBox="1"/>
            <p:nvPr/>
          </p:nvSpPr>
          <p:spPr>
            <a:xfrm>
              <a:off x="4333713" y="3295410"/>
              <a:ext cx="451096" cy="2619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dirty="0"/>
                <a:t> 199.0</a:t>
              </a:r>
              <a:endParaRPr lang="zh-CN" altLang="en-US" sz="1200" dirty="0"/>
            </a:p>
          </p:txBody>
        </p: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8A562D95-0D9C-4B65-8110-AA6919BCD1D8}"/>
                </a:ext>
              </a:extLst>
            </p:cNvPr>
            <p:cNvCxnSpPr>
              <a:cxnSpLocks/>
            </p:cNvCxnSpPr>
            <p:nvPr/>
          </p:nvCxnSpPr>
          <p:spPr>
            <a:xfrm>
              <a:off x="4559261" y="3181908"/>
              <a:ext cx="0" cy="1379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D17BA579-6A84-4364-AEBF-C8D77B17F437}"/>
              </a:ext>
            </a:extLst>
          </p:cNvPr>
          <p:cNvGrpSpPr/>
          <p:nvPr/>
        </p:nvGrpSpPr>
        <p:grpSpPr>
          <a:xfrm>
            <a:off x="6099850" y="3174083"/>
            <a:ext cx="451096" cy="255758"/>
            <a:chOff x="4333713" y="3181908"/>
            <a:chExt cx="451096" cy="408335"/>
          </a:xfrm>
        </p:grpSpPr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E19D31F5-8E14-4B13-84AB-6E01CC731E99}"/>
                </a:ext>
              </a:extLst>
            </p:cNvPr>
            <p:cNvSpPr txBox="1"/>
            <p:nvPr/>
          </p:nvSpPr>
          <p:spPr>
            <a:xfrm>
              <a:off x="4333713" y="3295411"/>
              <a:ext cx="451096" cy="294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dirty="0"/>
                <a:t>199.1</a:t>
              </a:r>
              <a:endParaRPr lang="zh-CN" altLang="en-US" sz="1200" dirty="0"/>
            </a:p>
          </p:txBody>
        </p: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31845905-C448-4FAA-AC71-9ABBBFA2A85E}"/>
                </a:ext>
              </a:extLst>
            </p:cNvPr>
            <p:cNvCxnSpPr>
              <a:cxnSpLocks/>
            </p:cNvCxnSpPr>
            <p:nvPr/>
          </p:nvCxnSpPr>
          <p:spPr>
            <a:xfrm>
              <a:off x="4559261" y="3181908"/>
              <a:ext cx="0" cy="1379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0" name="文本框 169">
            <a:extLst>
              <a:ext uri="{FF2B5EF4-FFF2-40B4-BE49-F238E27FC236}">
                <a16:creationId xmlns:a16="http://schemas.microsoft.com/office/drawing/2014/main" id="{3CF5A4CE-8886-4F8B-879A-2A63A1263011}"/>
              </a:ext>
            </a:extLst>
          </p:cNvPr>
          <p:cNvSpPr txBox="1"/>
          <p:nvPr/>
        </p:nvSpPr>
        <p:spPr>
          <a:xfrm>
            <a:off x="6425290" y="3188039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…</a:t>
            </a:r>
            <a:endParaRPr lang="zh-CN" altLang="en-US" sz="12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8D9CEA91-FA6D-412E-9554-2BA6DB1A2CF1}"/>
              </a:ext>
            </a:extLst>
          </p:cNvPr>
          <p:cNvSpPr txBox="1"/>
          <p:nvPr/>
        </p:nvSpPr>
        <p:spPr>
          <a:xfrm>
            <a:off x="5039954" y="3214677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…</a:t>
            </a:r>
            <a:endParaRPr lang="zh-CN" altLang="en-US" sz="1200" dirty="0"/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B999FD85-E5EA-4C6B-A8A1-F74899E4C56E}"/>
              </a:ext>
            </a:extLst>
          </p:cNvPr>
          <p:cNvCxnSpPr>
            <a:cxnSpLocks/>
          </p:cNvCxnSpPr>
          <p:nvPr/>
        </p:nvCxnSpPr>
        <p:spPr>
          <a:xfrm>
            <a:off x="5367003" y="3175715"/>
            <a:ext cx="476727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A1BB6BF2-D251-49BE-952E-AEBF84650005}"/>
              </a:ext>
            </a:extLst>
          </p:cNvPr>
          <p:cNvSpPr/>
          <p:nvPr/>
        </p:nvSpPr>
        <p:spPr>
          <a:xfrm>
            <a:off x="3292690" y="3108236"/>
            <a:ext cx="447927" cy="16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T3</a:t>
            </a:r>
            <a:endParaRPr lang="zh-CN" altLang="en-US" sz="14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4ECE2BFF-3C66-4DA9-AAA4-7D0D7B9C1E3C}"/>
              </a:ext>
            </a:extLst>
          </p:cNvPr>
          <p:cNvSpPr txBox="1"/>
          <p:nvPr/>
        </p:nvSpPr>
        <p:spPr>
          <a:xfrm>
            <a:off x="3222972" y="3242471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ts</a:t>
            </a:r>
            <a:r>
              <a:rPr lang="en-US" altLang="zh-CN" sz="1100" dirty="0"/>
              <a:t>=120</a:t>
            </a:r>
            <a:endParaRPr lang="zh-CN" altLang="en-US" sz="1100" dirty="0"/>
          </a:p>
        </p:txBody>
      </p: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14114177-8685-4709-BD06-D08A7C10DC90}"/>
              </a:ext>
            </a:extLst>
          </p:cNvPr>
          <p:cNvCxnSpPr>
            <a:cxnSpLocks/>
          </p:cNvCxnSpPr>
          <p:nvPr/>
        </p:nvCxnSpPr>
        <p:spPr>
          <a:xfrm flipH="1">
            <a:off x="5818248" y="1955215"/>
            <a:ext cx="2162187" cy="0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331A0ED1-1CE7-469E-BE46-D2484B72170F}"/>
              </a:ext>
            </a:extLst>
          </p:cNvPr>
          <p:cNvCxnSpPr>
            <a:cxnSpLocks/>
          </p:cNvCxnSpPr>
          <p:nvPr/>
        </p:nvCxnSpPr>
        <p:spPr>
          <a:xfrm>
            <a:off x="1067901" y="1955215"/>
            <a:ext cx="4740848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6A126E0-193D-4F55-A2C6-CACD3A8BEBA3}"/>
              </a:ext>
            </a:extLst>
          </p:cNvPr>
          <p:cNvSpPr/>
          <p:nvPr/>
        </p:nvSpPr>
        <p:spPr>
          <a:xfrm>
            <a:off x="6229366" y="1880141"/>
            <a:ext cx="375543" cy="177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T2</a:t>
            </a:r>
            <a:endParaRPr lang="zh-CN" altLang="en-US" sz="1400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66871578-F49A-4A31-99BA-2989EEA306EB}"/>
              </a:ext>
            </a:extLst>
          </p:cNvPr>
          <p:cNvSpPr txBox="1"/>
          <p:nvPr/>
        </p:nvSpPr>
        <p:spPr>
          <a:xfrm>
            <a:off x="6093599" y="1578042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ts</a:t>
            </a:r>
            <a:r>
              <a:rPr lang="en-US" altLang="zh-CN" sz="1100" dirty="0"/>
              <a:t>=199.1</a:t>
            </a:r>
            <a:endParaRPr lang="zh-CN" altLang="en-US" sz="1100" dirty="0"/>
          </a:p>
        </p:txBody>
      </p: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E3DED0A9-7E66-434D-B289-916D14856F8C}"/>
              </a:ext>
            </a:extLst>
          </p:cNvPr>
          <p:cNvGrpSpPr/>
          <p:nvPr/>
        </p:nvGrpSpPr>
        <p:grpSpPr>
          <a:xfrm>
            <a:off x="6689247" y="1594572"/>
            <a:ext cx="709130" cy="377357"/>
            <a:chOff x="5487591" y="2295719"/>
            <a:chExt cx="709130" cy="377357"/>
          </a:xfrm>
        </p:grpSpPr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1629AC80-B437-421F-8096-267346051DF1}"/>
                </a:ext>
              </a:extLst>
            </p:cNvPr>
            <p:cNvCxnSpPr>
              <a:cxnSpLocks/>
            </p:cNvCxnSpPr>
            <p:nvPr/>
          </p:nvCxnSpPr>
          <p:spPr>
            <a:xfrm>
              <a:off x="5835079" y="2535096"/>
              <a:ext cx="0" cy="1379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9E7FE3A9-8F50-4F21-8BDB-67F1B27FCA5B}"/>
                </a:ext>
              </a:extLst>
            </p:cNvPr>
            <p:cNvSpPr txBox="1"/>
            <p:nvPr/>
          </p:nvSpPr>
          <p:spPr>
            <a:xfrm>
              <a:off x="5487591" y="2295719"/>
              <a:ext cx="709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199.2</a:t>
              </a:r>
              <a:endParaRPr lang="zh-CN" altLang="en-US" sz="1400" dirty="0"/>
            </a:p>
          </p:txBody>
        </p:sp>
      </p:grpSp>
      <p:sp>
        <p:nvSpPr>
          <p:cNvPr id="199" name="文本框 198">
            <a:extLst>
              <a:ext uri="{FF2B5EF4-FFF2-40B4-BE49-F238E27FC236}">
                <a16:creationId xmlns:a16="http://schemas.microsoft.com/office/drawing/2014/main" id="{B4D89302-4E7A-44ED-8E05-A996A79E784E}"/>
              </a:ext>
            </a:extLst>
          </p:cNvPr>
          <p:cNvSpPr txBox="1"/>
          <p:nvPr/>
        </p:nvSpPr>
        <p:spPr>
          <a:xfrm>
            <a:off x="7085961" y="168269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A8474AA9-61BA-4453-A1E3-4BE8E2B9FBCC}"/>
              </a:ext>
            </a:extLst>
          </p:cNvPr>
          <p:cNvSpPr txBox="1"/>
          <p:nvPr/>
        </p:nvSpPr>
        <p:spPr>
          <a:xfrm>
            <a:off x="3843973" y="3763441"/>
            <a:ext cx="926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Not blocked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E9824CFD-2805-4123-8D0D-75E2E90E4D59}"/>
              </a:ext>
            </a:extLst>
          </p:cNvPr>
          <p:cNvSpPr txBox="1"/>
          <p:nvPr/>
        </p:nvSpPr>
        <p:spPr>
          <a:xfrm>
            <a:off x="6760010" y="1006644"/>
            <a:ext cx="926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Not blocked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22766C9E-6A34-4A7C-95C9-0D35C308C3F5}"/>
              </a:ext>
            </a:extLst>
          </p:cNvPr>
          <p:cNvSpPr txBox="1"/>
          <p:nvPr/>
        </p:nvSpPr>
        <p:spPr>
          <a:xfrm>
            <a:off x="4333713" y="718955"/>
            <a:ext cx="172515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/>
              <a:t>T2</a:t>
            </a:r>
            <a:r>
              <a:rPr lang="zh-CN" altLang="en-US" sz="1200" dirty="0"/>
              <a:t> </a:t>
            </a:r>
            <a:r>
              <a:rPr lang="en-US" altLang="zh-CN" sz="1200" dirty="0"/>
              <a:t>(IRT):  W(A = A * 2 )</a:t>
            </a:r>
            <a:r>
              <a:rPr lang="zh-CN" altLang="en-US" sz="1200" dirty="0"/>
              <a:t> </a:t>
            </a:r>
            <a:endParaRPr lang="en-US" altLang="zh-CN" sz="12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A0B3279E-F3F7-48D9-AD4A-5974FBE04D7B}"/>
              </a:ext>
            </a:extLst>
          </p:cNvPr>
          <p:cNvSpPr txBox="1"/>
          <p:nvPr/>
        </p:nvSpPr>
        <p:spPr>
          <a:xfrm>
            <a:off x="6334419" y="711847"/>
            <a:ext cx="167866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/>
              <a:t>T3 (IRT): W(C = C+ 2 )</a:t>
            </a:r>
            <a:r>
              <a:rPr lang="zh-CN" altLang="en-US" sz="1200" dirty="0"/>
              <a:t> </a:t>
            </a:r>
            <a:endParaRPr lang="en-US" altLang="zh-CN" sz="1200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5225A9AC-9A02-4C6A-9534-E2C325C1EA32}"/>
              </a:ext>
            </a:extLst>
          </p:cNvPr>
          <p:cNvSpPr/>
          <p:nvPr/>
        </p:nvSpPr>
        <p:spPr>
          <a:xfrm>
            <a:off x="535592" y="341732"/>
            <a:ext cx="376322" cy="17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T1</a:t>
            </a:r>
            <a:endParaRPr lang="zh-CN" altLang="en-US" sz="1400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57DBF25F-5CB5-4EEE-998B-FC67A605A4AC}"/>
              </a:ext>
            </a:extLst>
          </p:cNvPr>
          <p:cNvSpPr txBox="1"/>
          <p:nvPr/>
        </p:nvSpPr>
        <p:spPr>
          <a:xfrm>
            <a:off x="896927" y="283998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Execution of T1</a:t>
            </a:r>
            <a:endParaRPr lang="zh-CN" altLang="en-US" sz="1200" dirty="0"/>
          </a:p>
        </p:txBody>
      </p: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B669C5B5-7FAB-41AF-8337-A92787C01035}"/>
              </a:ext>
            </a:extLst>
          </p:cNvPr>
          <p:cNvCxnSpPr>
            <a:cxnSpLocks/>
          </p:cNvCxnSpPr>
          <p:nvPr/>
        </p:nvCxnSpPr>
        <p:spPr>
          <a:xfrm>
            <a:off x="2249812" y="427735"/>
            <a:ext cx="719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85070740-30AC-42FF-981E-460BA977F67D}"/>
              </a:ext>
            </a:extLst>
          </p:cNvPr>
          <p:cNvSpPr txBox="1"/>
          <p:nvPr/>
        </p:nvSpPr>
        <p:spPr>
          <a:xfrm>
            <a:off x="3015723" y="285373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Physical time axis</a:t>
            </a:r>
            <a:endParaRPr lang="zh-CN" altLang="en-US" sz="1200" dirty="0"/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629150C9-F3BD-4155-BAD3-E62D3519CA67}"/>
              </a:ext>
            </a:extLst>
          </p:cNvPr>
          <p:cNvCxnSpPr>
            <a:cxnSpLocks/>
          </p:cNvCxnSpPr>
          <p:nvPr/>
        </p:nvCxnSpPr>
        <p:spPr>
          <a:xfrm>
            <a:off x="4333713" y="445276"/>
            <a:ext cx="63651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14BC8B58-C187-43B5-9D0D-006063DE7D23}"/>
              </a:ext>
            </a:extLst>
          </p:cNvPr>
          <p:cNvSpPr txBox="1"/>
          <p:nvPr/>
        </p:nvSpPr>
        <p:spPr>
          <a:xfrm>
            <a:off x="4939886" y="306776"/>
            <a:ext cx="1895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Stretched logical time axis</a:t>
            </a:r>
            <a:endParaRPr lang="zh-CN" altLang="en-US" sz="1200" dirty="0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5DA985D8-5D1B-4E9A-8326-407FDB2995E9}"/>
              </a:ext>
            </a:extLst>
          </p:cNvPr>
          <p:cNvCxnSpPr>
            <a:cxnSpLocks/>
          </p:cNvCxnSpPr>
          <p:nvPr/>
        </p:nvCxnSpPr>
        <p:spPr>
          <a:xfrm>
            <a:off x="6790738" y="460515"/>
            <a:ext cx="449118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601CEED2-69BC-477F-BA37-F8075197ECDD}"/>
              </a:ext>
            </a:extLst>
          </p:cNvPr>
          <p:cNvGrpSpPr/>
          <p:nvPr/>
        </p:nvGrpSpPr>
        <p:grpSpPr>
          <a:xfrm>
            <a:off x="6820633" y="116947"/>
            <a:ext cx="468398" cy="332361"/>
            <a:chOff x="5646513" y="2340715"/>
            <a:chExt cx="468398" cy="332361"/>
          </a:xfrm>
        </p:grpSpPr>
        <p:cxnSp>
          <p:nvCxnSpPr>
            <p:cNvPr id="230" name="直接连接符 229">
              <a:extLst>
                <a:ext uri="{FF2B5EF4-FFF2-40B4-BE49-F238E27FC236}">
                  <a16:creationId xmlns:a16="http://schemas.microsoft.com/office/drawing/2014/main" id="{AB8D05B9-A7F2-42AF-9291-C5C07D340B6C}"/>
                </a:ext>
              </a:extLst>
            </p:cNvPr>
            <p:cNvCxnSpPr>
              <a:cxnSpLocks/>
            </p:cNvCxnSpPr>
            <p:nvPr/>
          </p:nvCxnSpPr>
          <p:spPr>
            <a:xfrm>
              <a:off x="5835079" y="2535096"/>
              <a:ext cx="0" cy="1379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6F322F2B-EF98-49E5-8C31-69BE025BDA18}"/>
                </a:ext>
              </a:extLst>
            </p:cNvPr>
            <p:cNvSpPr txBox="1"/>
            <p:nvPr/>
          </p:nvSpPr>
          <p:spPr>
            <a:xfrm>
              <a:off x="5646513" y="2340715"/>
              <a:ext cx="4683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150</a:t>
              </a:r>
              <a:endParaRPr lang="zh-CN" altLang="en-US" sz="1050" dirty="0"/>
            </a:p>
          </p:txBody>
        </p:sp>
      </p:grpSp>
      <p:sp>
        <p:nvSpPr>
          <p:cNvPr id="236" name="文本框 235">
            <a:extLst>
              <a:ext uri="{FF2B5EF4-FFF2-40B4-BE49-F238E27FC236}">
                <a16:creationId xmlns:a16="http://schemas.microsoft.com/office/drawing/2014/main" id="{AA87A2EC-4E37-4E33-A273-330B7C77DDEE}"/>
              </a:ext>
            </a:extLst>
          </p:cNvPr>
          <p:cNvSpPr txBox="1"/>
          <p:nvPr/>
        </p:nvSpPr>
        <p:spPr>
          <a:xfrm>
            <a:off x="7207395" y="292854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Timestamp 150 on time axis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336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B8B7B00-6B81-4E3A-95B5-9FC6789BB82F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891398" y="2208428"/>
            <a:ext cx="1026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44D64E5-656D-4493-BAE0-2A3D113CA609}"/>
              </a:ext>
            </a:extLst>
          </p:cNvPr>
          <p:cNvCxnSpPr>
            <a:cxnSpLocks/>
          </p:cNvCxnSpPr>
          <p:nvPr/>
        </p:nvCxnSpPr>
        <p:spPr>
          <a:xfrm>
            <a:off x="995479" y="2915782"/>
            <a:ext cx="6926940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DE24FA8-AAD8-4F0A-9C07-5DAF4977D224}"/>
              </a:ext>
            </a:extLst>
          </p:cNvPr>
          <p:cNvSpPr txBox="1"/>
          <p:nvPr/>
        </p:nvSpPr>
        <p:spPr>
          <a:xfrm>
            <a:off x="632613" y="204645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D6F809-5483-4488-99D6-37B55FFF826D}"/>
              </a:ext>
            </a:extLst>
          </p:cNvPr>
          <p:cNvSpPr txBox="1"/>
          <p:nvPr/>
        </p:nvSpPr>
        <p:spPr>
          <a:xfrm>
            <a:off x="655677" y="2707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8AEFC4-9BEB-4271-8DE5-270CECF480F3}"/>
              </a:ext>
            </a:extLst>
          </p:cNvPr>
          <p:cNvCxnSpPr>
            <a:cxnSpLocks/>
          </p:cNvCxnSpPr>
          <p:nvPr/>
        </p:nvCxnSpPr>
        <p:spPr>
          <a:xfrm flipV="1">
            <a:off x="1297743" y="2203615"/>
            <a:ext cx="869408" cy="71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BF0641A-3252-466A-A276-97D22600CDF6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2631447" y="2193288"/>
            <a:ext cx="1085243" cy="72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1E29872-6C55-4E63-9AC1-84F3D5D203CF}"/>
              </a:ext>
            </a:extLst>
          </p:cNvPr>
          <p:cNvCxnSpPr>
            <a:cxnSpLocks/>
            <a:stCxn id="67" idx="0"/>
            <a:endCxn id="74" idx="1"/>
          </p:cNvCxnSpPr>
          <p:nvPr/>
        </p:nvCxnSpPr>
        <p:spPr>
          <a:xfrm flipV="1">
            <a:off x="3698513" y="2210849"/>
            <a:ext cx="940451" cy="68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F11DEFC-DD85-468C-93F5-AE190100FEC8}"/>
              </a:ext>
            </a:extLst>
          </p:cNvPr>
          <p:cNvCxnSpPr>
            <a:cxnSpLocks/>
          </p:cNvCxnSpPr>
          <p:nvPr/>
        </p:nvCxnSpPr>
        <p:spPr>
          <a:xfrm flipV="1">
            <a:off x="5272912" y="2217309"/>
            <a:ext cx="1154485" cy="70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685485C-F115-414F-928B-2087B628C649}"/>
              </a:ext>
            </a:extLst>
          </p:cNvPr>
          <p:cNvSpPr txBox="1"/>
          <p:nvPr/>
        </p:nvSpPr>
        <p:spPr>
          <a:xfrm>
            <a:off x="976457" y="715618"/>
            <a:ext cx="315182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/>
              <a:t>T1</a:t>
            </a:r>
            <a:r>
              <a:rPr lang="zh-CN" altLang="en-US" sz="1200" dirty="0"/>
              <a:t> </a:t>
            </a:r>
            <a:r>
              <a:rPr lang="en-US" altLang="zh-CN" sz="1200" dirty="0"/>
              <a:t>(CRT):  R (B), W (A = B + 1), W (C = B – 1)</a:t>
            </a:r>
            <a:r>
              <a:rPr lang="zh-CN" altLang="en-US" sz="1200" dirty="0"/>
              <a:t> </a:t>
            </a:r>
            <a:endParaRPr lang="en-US" altLang="zh-CN" sz="12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00CF5B4-68C8-4F19-98C2-093E53FC2654}"/>
              </a:ext>
            </a:extLst>
          </p:cNvPr>
          <p:cNvSpPr/>
          <p:nvPr/>
        </p:nvSpPr>
        <p:spPr>
          <a:xfrm>
            <a:off x="4801493" y="2807079"/>
            <a:ext cx="474170" cy="17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/>
              <a:t>Exe. T1</a:t>
            </a:r>
            <a:endParaRPr lang="zh-CN" altLang="en-US" sz="11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5A41378-E606-41E9-92C2-A3CB1A8F4614}"/>
              </a:ext>
            </a:extLst>
          </p:cNvPr>
          <p:cNvSpPr/>
          <p:nvPr/>
        </p:nvSpPr>
        <p:spPr>
          <a:xfrm>
            <a:off x="6450767" y="2108749"/>
            <a:ext cx="440631" cy="19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/>
              <a:t>Exe. T1</a:t>
            </a:r>
            <a:endParaRPr lang="zh-CN" altLang="en-US" sz="110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40F0682-D162-478C-B68B-910192F2848D}"/>
              </a:ext>
            </a:extLst>
          </p:cNvPr>
          <p:cNvCxnSpPr>
            <a:cxnSpLocks/>
          </p:cNvCxnSpPr>
          <p:nvPr/>
        </p:nvCxnSpPr>
        <p:spPr>
          <a:xfrm>
            <a:off x="3176588" y="1735193"/>
            <a:ext cx="160127" cy="47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2B81FE7-A31A-4E2B-8951-A401C66E68D2}"/>
              </a:ext>
            </a:extLst>
          </p:cNvPr>
          <p:cNvCxnSpPr>
            <a:cxnSpLocks/>
          </p:cNvCxnSpPr>
          <p:nvPr/>
        </p:nvCxnSpPr>
        <p:spPr>
          <a:xfrm flipV="1">
            <a:off x="3800072" y="1735193"/>
            <a:ext cx="176616" cy="46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F1C3989-6A96-4D6E-826A-03922D4A3EB2}"/>
              </a:ext>
            </a:extLst>
          </p:cNvPr>
          <p:cNvCxnSpPr>
            <a:cxnSpLocks/>
          </p:cNvCxnSpPr>
          <p:nvPr/>
        </p:nvCxnSpPr>
        <p:spPr>
          <a:xfrm>
            <a:off x="911914" y="1736320"/>
            <a:ext cx="698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05562AE-2062-4234-95B4-1A99A2276B11}"/>
              </a:ext>
            </a:extLst>
          </p:cNvPr>
          <p:cNvSpPr txBox="1"/>
          <p:nvPr/>
        </p:nvSpPr>
        <p:spPr>
          <a:xfrm>
            <a:off x="4766" y="155743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Client 1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64154AA-8CE9-46CB-84CB-3E88BD8A86DE}"/>
              </a:ext>
            </a:extLst>
          </p:cNvPr>
          <p:cNvCxnSpPr>
            <a:cxnSpLocks/>
          </p:cNvCxnSpPr>
          <p:nvPr/>
        </p:nvCxnSpPr>
        <p:spPr>
          <a:xfrm>
            <a:off x="5074322" y="1742103"/>
            <a:ext cx="138190" cy="45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20BCDC0-BA09-4F42-AFB4-FD79419E3F7F}"/>
              </a:ext>
            </a:extLst>
          </p:cNvPr>
          <p:cNvCxnSpPr>
            <a:cxnSpLocks/>
          </p:cNvCxnSpPr>
          <p:nvPr/>
        </p:nvCxnSpPr>
        <p:spPr>
          <a:xfrm flipV="1">
            <a:off x="5669910" y="1711187"/>
            <a:ext cx="194572" cy="47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2D4ED0C4-9BB3-4700-8317-C4FCD7DDE884}"/>
              </a:ext>
            </a:extLst>
          </p:cNvPr>
          <p:cNvCxnSpPr>
            <a:cxnSpLocks/>
          </p:cNvCxnSpPr>
          <p:nvPr/>
        </p:nvCxnSpPr>
        <p:spPr>
          <a:xfrm>
            <a:off x="4797528" y="2916849"/>
            <a:ext cx="0" cy="65090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39623-0D42-429D-9C03-338BCE97AB2B}"/>
              </a:ext>
            </a:extLst>
          </p:cNvPr>
          <p:cNvSpPr txBox="1"/>
          <p:nvPr/>
        </p:nvSpPr>
        <p:spPr>
          <a:xfrm>
            <a:off x="4532508" y="290419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200</a:t>
            </a:r>
            <a:endParaRPr lang="zh-CN" altLang="en-US" sz="1400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3203E3E-075C-40CA-B4D0-93179BB7DE24}"/>
              </a:ext>
            </a:extLst>
          </p:cNvPr>
          <p:cNvCxnSpPr>
            <a:cxnSpLocks/>
          </p:cNvCxnSpPr>
          <p:nvPr/>
        </p:nvCxnSpPr>
        <p:spPr>
          <a:xfrm>
            <a:off x="3713237" y="2920049"/>
            <a:ext cx="0" cy="58691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2EF2C2A-F43F-45C1-818A-F9DA7DD62E1D}"/>
              </a:ext>
            </a:extLst>
          </p:cNvPr>
          <p:cNvSpPr txBox="1"/>
          <p:nvPr/>
        </p:nvSpPr>
        <p:spPr>
          <a:xfrm>
            <a:off x="3464314" y="2896878"/>
            <a:ext cx="46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150</a:t>
            </a:r>
            <a:endParaRPr lang="zh-CN" altLang="en-US" sz="1400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EA70157B-9525-4BC7-813B-E48AC51A2C35}"/>
              </a:ext>
            </a:extLst>
          </p:cNvPr>
          <p:cNvCxnSpPr>
            <a:cxnSpLocks/>
          </p:cNvCxnSpPr>
          <p:nvPr/>
        </p:nvCxnSpPr>
        <p:spPr>
          <a:xfrm>
            <a:off x="2167151" y="2134148"/>
            <a:ext cx="0" cy="69580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8D8516C5-4765-4730-9DCB-55ED845BF7E9}"/>
              </a:ext>
            </a:extLst>
          </p:cNvPr>
          <p:cNvSpPr txBox="1"/>
          <p:nvPr/>
        </p:nvSpPr>
        <p:spPr>
          <a:xfrm>
            <a:off x="1856346" y="1847404"/>
            <a:ext cx="46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100</a:t>
            </a:r>
            <a:endParaRPr lang="zh-CN" altLang="en-US" sz="1400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4904E5DF-89F0-49EB-AB44-11E0E245ED8F}"/>
              </a:ext>
            </a:extLst>
          </p:cNvPr>
          <p:cNvCxnSpPr>
            <a:cxnSpLocks/>
          </p:cNvCxnSpPr>
          <p:nvPr/>
        </p:nvCxnSpPr>
        <p:spPr>
          <a:xfrm>
            <a:off x="1297743" y="2850356"/>
            <a:ext cx="0" cy="128384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D0D5192-2689-45A0-A4AF-F66DBC675144}"/>
              </a:ext>
            </a:extLst>
          </p:cNvPr>
          <p:cNvSpPr txBox="1"/>
          <p:nvPr/>
        </p:nvSpPr>
        <p:spPr>
          <a:xfrm>
            <a:off x="1076792" y="2943888"/>
            <a:ext cx="468398" cy="25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50</a:t>
            </a:r>
            <a:endParaRPr lang="zh-CN" altLang="en-US" sz="1400" dirty="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5265DC35-8A7E-440A-B3D3-E523BE89E8D1}"/>
              </a:ext>
            </a:extLst>
          </p:cNvPr>
          <p:cNvCxnSpPr>
            <a:cxnSpLocks/>
          </p:cNvCxnSpPr>
          <p:nvPr/>
        </p:nvCxnSpPr>
        <p:spPr>
          <a:xfrm>
            <a:off x="4632251" y="2156015"/>
            <a:ext cx="0" cy="52198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E947363D-1ABB-44EA-BB20-B5D822A4CA4E}"/>
              </a:ext>
            </a:extLst>
          </p:cNvPr>
          <p:cNvSpPr txBox="1"/>
          <p:nvPr/>
        </p:nvSpPr>
        <p:spPr>
          <a:xfrm>
            <a:off x="4296572" y="1881705"/>
            <a:ext cx="709130" cy="328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199.0</a:t>
            </a:r>
            <a:endParaRPr lang="zh-CN" altLang="en-US" sz="14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2BB529C-88F6-485B-ABAA-9AA7AB98CB75}"/>
              </a:ext>
            </a:extLst>
          </p:cNvPr>
          <p:cNvSpPr txBox="1"/>
          <p:nvPr/>
        </p:nvSpPr>
        <p:spPr>
          <a:xfrm rot="19173904">
            <a:off x="1183618" y="2340644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Prepare T1</a:t>
            </a:r>
            <a:endParaRPr lang="zh-CN" altLang="en-US" sz="12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B8CEBB9A-5F69-4883-80E6-2CC81EA5161B}"/>
              </a:ext>
            </a:extLst>
          </p:cNvPr>
          <p:cNvSpPr txBox="1"/>
          <p:nvPr/>
        </p:nvSpPr>
        <p:spPr>
          <a:xfrm rot="2176728">
            <a:off x="2500702" y="2230662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     OK </a:t>
            </a:r>
          </a:p>
          <a:p>
            <a:r>
              <a:rPr lang="en-US" altLang="zh-CN" sz="1200" dirty="0"/>
              <a:t>anticipated </a:t>
            </a:r>
          </a:p>
          <a:p>
            <a:r>
              <a:rPr lang="en-US" altLang="zh-CN" sz="1200" dirty="0" err="1"/>
              <a:t>ts</a:t>
            </a:r>
            <a:r>
              <a:rPr lang="en-US" altLang="zh-CN" sz="1200" dirty="0"/>
              <a:t>  = 200</a:t>
            </a:r>
            <a:endParaRPr lang="zh-CN" altLang="en-US" sz="12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70052F6-8E78-4D6E-9466-34E892F488CC}"/>
              </a:ext>
            </a:extLst>
          </p:cNvPr>
          <p:cNvSpPr txBox="1"/>
          <p:nvPr/>
        </p:nvSpPr>
        <p:spPr>
          <a:xfrm rot="19667332">
            <a:off x="3813172" y="2338710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Commit  </a:t>
            </a:r>
          </a:p>
          <a:p>
            <a:r>
              <a:rPr lang="en-US" altLang="zh-CN" sz="1200" dirty="0" err="1"/>
              <a:t>ts</a:t>
            </a:r>
            <a:r>
              <a:rPr lang="en-US" altLang="zh-CN" sz="1200" dirty="0"/>
              <a:t> = 200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27F355B-7D6B-4EFD-A888-D9CF517D358A}"/>
              </a:ext>
            </a:extLst>
          </p:cNvPr>
          <p:cNvSpPr txBox="1"/>
          <p:nvPr/>
        </p:nvSpPr>
        <p:spPr>
          <a:xfrm rot="19757238">
            <a:off x="5259733" y="236382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Read value b</a:t>
            </a:r>
            <a:endParaRPr lang="zh-CN" altLang="en-US" sz="1200" dirty="0"/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BFA18D3F-398F-45E4-BE61-2EBE3048D409}"/>
              </a:ext>
            </a:extLst>
          </p:cNvPr>
          <p:cNvGrpSpPr/>
          <p:nvPr/>
        </p:nvGrpSpPr>
        <p:grpSpPr>
          <a:xfrm>
            <a:off x="6216568" y="1864201"/>
            <a:ext cx="468398" cy="377357"/>
            <a:chOff x="5600880" y="2295719"/>
            <a:chExt cx="468398" cy="377357"/>
          </a:xfrm>
        </p:grpSpPr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E73A2FB5-5335-4F8E-A46F-5135F12593A3}"/>
                </a:ext>
              </a:extLst>
            </p:cNvPr>
            <p:cNvCxnSpPr>
              <a:cxnSpLocks/>
            </p:cNvCxnSpPr>
            <p:nvPr/>
          </p:nvCxnSpPr>
          <p:spPr>
            <a:xfrm>
              <a:off x="5835079" y="2535096"/>
              <a:ext cx="0" cy="1379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61C4B59E-100F-4E60-839D-5E6221D8E43F}"/>
                </a:ext>
              </a:extLst>
            </p:cNvPr>
            <p:cNvSpPr txBox="1"/>
            <p:nvPr/>
          </p:nvSpPr>
          <p:spPr>
            <a:xfrm>
              <a:off x="5600880" y="2295719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200</a:t>
              </a:r>
              <a:endParaRPr lang="zh-CN" altLang="en-US" sz="1400" dirty="0"/>
            </a:p>
          </p:txBody>
        </p:sp>
      </p:grpSp>
      <p:sp>
        <p:nvSpPr>
          <p:cNvPr id="178" name="文本框 177">
            <a:extLst>
              <a:ext uri="{FF2B5EF4-FFF2-40B4-BE49-F238E27FC236}">
                <a16:creationId xmlns:a16="http://schemas.microsoft.com/office/drawing/2014/main" id="{4ECE2BFF-3C66-4DA9-AAA4-7D0D7B9C1E3C}"/>
              </a:ext>
            </a:extLst>
          </p:cNvPr>
          <p:cNvSpPr txBox="1"/>
          <p:nvPr/>
        </p:nvSpPr>
        <p:spPr>
          <a:xfrm>
            <a:off x="3277299" y="1860675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ts</a:t>
            </a:r>
            <a:r>
              <a:rPr lang="en-US" altLang="zh-CN" sz="1100" dirty="0"/>
              <a:t>=120</a:t>
            </a:r>
            <a:endParaRPr lang="zh-CN" altLang="en-US" sz="1100" dirty="0"/>
          </a:p>
        </p:txBody>
      </p: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14114177-8685-4709-BD06-D08A7C10DC90}"/>
              </a:ext>
            </a:extLst>
          </p:cNvPr>
          <p:cNvCxnSpPr>
            <a:cxnSpLocks/>
          </p:cNvCxnSpPr>
          <p:nvPr/>
        </p:nvCxnSpPr>
        <p:spPr>
          <a:xfrm flipH="1">
            <a:off x="4643447" y="2212232"/>
            <a:ext cx="1783950" cy="0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331A0ED1-1CE7-469E-BE46-D2484B72170F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1003170" y="2204755"/>
            <a:ext cx="3647967" cy="530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6A126E0-193D-4F55-A2C6-CACD3A8BEBA3}"/>
              </a:ext>
            </a:extLst>
          </p:cNvPr>
          <p:cNvSpPr/>
          <p:nvPr/>
        </p:nvSpPr>
        <p:spPr>
          <a:xfrm>
            <a:off x="5230044" y="2125144"/>
            <a:ext cx="426656" cy="177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/>
              <a:t>Exe. T3</a:t>
            </a:r>
            <a:endParaRPr lang="zh-CN" altLang="en-US" sz="1100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66871578-F49A-4A31-99BA-2989EEA306EB}"/>
              </a:ext>
            </a:extLst>
          </p:cNvPr>
          <p:cNvSpPr txBox="1"/>
          <p:nvPr/>
        </p:nvSpPr>
        <p:spPr>
          <a:xfrm>
            <a:off x="5108220" y="1869381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ts</a:t>
            </a:r>
            <a:r>
              <a:rPr lang="en-US" altLang="zh-CN" sz="1100" dirty="0"/>
              <a:t>=199.1</a:t>
            </a:r>
            <a:endParaRPr lang="zh-CN" altLang="en-US" sz="1100" dirty="0"/>
          </a:p>
        </p:txBody>
      </p: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1629AC80-B437-421F-8096-267346051DF1}"/>
              </a:ext>
            </a:extLst>
          </p:cNvPr>
          <p:cNvCxnSpPr>
            <a:cxnSpLocks/>
          </p:cNvCxnSpPr>
          <p:nvPr/>
        </p:nvCxnSpPr>
        <p:spPr>
          <a:xfrm>
            <a:off x="5926809" y="2157298"/>
            <a:ext cx="0" cy="54850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9E7FE3A9-8F50-4F21-8BDB-67F1B27FCA5B}"/>
              </a:ext>
            </a:extLst>
          </p:cNvPr>
          <p:cNvSpPr txBox="1"/>
          <p:nvPr/>
        </p:nvSpPr>
        <p:spPr>
          <a:xfrm>
            <a:off x="5673017" y="1943041"/>
            <a:ext cx="709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199.2</a:t>
            </a:r>
            <a:endParaRPr lang="zh-CN" altLang="en-US" sz="1050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B4D89302-4E7A-44ED-8E05-A996A79E784E}"/>
              </a:ext>
            </a:extLst>
          </p:cNvPr>
          <p:cNvSpPr txBox="1"/>
          <p:nvPr/>
        </p:nvSpPr>
        <p:spPr>
          <a:xfrm>
            <a:off x="5972729" y="188334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A8474AA9-61BA-4453-A1E3-4BE8E2B9FBCC}"/>
              </a:ext>
            </a:extLst>
          </p:cNvPr>
          <p:cNvSpPr txBox="1"/>
          <p:nvPr/>
        </p:nvSpPr>
        <p:spPr>
          <a:xfrm>
            <a:off x="3578824" y="1465992"/>
            <a:ext cx="926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Not blocked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E9824CFD-2805-4123-8D0D-75E2E90E4D59}"/>
              </a:ext>
            </a:extLst>
          </p:cNvPr>
          <p:cNvSpPr txBox="1"/>
          <p:nvPr/>
        </p:nvSpPr>
        <p:spPr>
          <a:xfrm>
            <a:off x="5423992" y="1446314"/>
            <a:ext cx="926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Not blocked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22766C9E-6A34-4A7C-95C9-0D35C308C3F5}"/>
              </a:ext>
            </a:extLst>
          </p:cNvPr>
          <p:cNvSpPr txBox="1"/>
          <p:nvPr/>
        </p:nvSpPr>
        <p:spPr>
          <a:xfrm>
            <a:off x="4333713" y="718955"/>
            <a:ext cx="172515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/>
              <a:t>T2</a:t>
            </a:r>
            <a:r>
              <a:rPr lang="zh-CN" altLang="en-US" sz="1200" dirty="0"/>
              <a:t> </a:t>
            </a:r>
            <a:r>
              <a:rPr lang="en-US" altLang="zh-CN" sz="1200" dirty="0"/>
              <a:t>(IRT):  W(A = A * 2 )</a:t>
            </a:r>
            <a:r>
              <a:rPr lang="zh-CN" altLang="en-US" sz="1200" dirty="0"/>
              <a:t> </a:t>
            </a:r>
            <a:endParaRPr lang="en-US" altLang="zh-CN" sz="12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A0B3279E-F3F7-48D9-AD4A-5974FBE04D7B}"/>
              </a:ext>
            </a:extLst>
          </p:cNvPr>
          <p:cNvSpPr txBox="1"/>
          <p:nvPr/>
        </p:nvSpPr>
        <p:spPr>
          <a:xfrm>
            <a:off x="6334419" y="711847"/>
            <a:ext cx="168187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/>
              <a:t>T3 (IRT): W(A = A+ 2 )</a:t>
            </a:r>
            <a:r>
              <a:rPr lang="zh-CN" altLang="en-US" sz="1200" dirty="0"/>
              <a:t> </a:t>
            </a:r>
            <a:endParaRPr lang="en-US" altLang="zh-CN" sz="1200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5225A9AC-9A02-4C6A-9534-E2C325C1EA32}"/>
              </a:ext>
            </a:extLst>
          </p:cNvPr>
          <p:cNvSpPr/>
          <p:nvPr/>
        </p:nvSpPr>
        <p:spPr>
          <a:xfrm>
            <a:off x="535592" y="341732"/>
            <a:ext cx="376322" cy="17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T1</a:t>
            </a:r>
            <a:endParaRPr lang="zh-CN" altLang="en-US" sz="1400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57DBF25F-5CB5-4EEE-998B-FC67A605A4AC}"/>
              </a:ext>
            </a:extLst>
          </p:cNvPr>
          <p:cNvSpPr txBox="1"/>
          <p:nvPr/>
        </p:nvSpPr>
        <p:spPr>
          <a:xfrm>
            <a:off x="896927" y="28399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</a:t>
            </a:r>
            <a:r>
              <a:rPr lang="zh-CN" altLang="en-US" sz="1200" dirty="0"/>
              <a:t> </a:t>
            </a:r>
            <a:r>
              <a:rPr lang="en-US" altLang="zh-CN" sz="1200" dirty="0"/>
              <a:t>CRT</a:t>
            </a:r>
            <a:endParaRPr lang="zh-CN" altLang="en-US" sz="1200" dirty="0"/>
          </a:p>
        </p:txBody>
      </p: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B669C5B5-7FAB-41AF-8337-A92787C01035}"/>
              </a:ext>
            </a:extLst>
          </p:cNvPr>
          <p:cNvCxnSpPr>
            <a:cxnSpLocks/>
          </p:cNvCxnSpPr>
          <p:nvPr/>
        </p:nvCxnSpPr>
        <p:spPr>
          <a:xfrm>
            <a:off x="2631447" y="427735"/>
            <a:ext cx="338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85070740-30AC-42FF-981E-460BA977F67D}"/>
              </a:ext>
            </a:extLst>
          </p:cNvPr>
          <p:cNvSpPr txBox="1"/>
          <p:nvPr/>
        </p:nvSpPr>
        <p:spPr>
          <a:xfrm>
            <a:off x="3015723" y="285373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Physical time axis</a:t>
            </a:r>
            <a:endParaRPr lang="zh-CN" altLang="en-US" sz="1200" dirty="0"/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629150C9-F3BD-4155-BAD3-E62D3519CA67}"/>
              </a:ext>
            </a:extLst>
          </p:cNvPr>
          <p:cNvCxnSpPr>
            <a:cxnSpLocks/>
          </p:cNvCxnSpPr>
          <p:nvPr/>
        </p:nvCxnSpPr>
        <p:spPr>
          <a:xfrm>
            <a:off x="4332986" y="432004"/>
            <a:ext cx="46454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14BC8B58-C187-43B5-9D0D-006063DE7D23}"/>
              </a:ext>
            </a:extLst>
          </p:cNvPr>
          <p:cNvSpPr txBox="1"/>
          <p:nvPr/>
        </p:nvSpPr>
        <p:spPr>
          <a:xfrm>
            <a:off x="4750370" y="285798"/>
            <a:ext cx="1895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Stretched logical time axis</a:t>
            </a:r>
            <a:endParaRPr lang="zh-CN" altLang="en-US" sz="1200" dirty="0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5DA985D8-5D1B-4E9A-8326-407FDB2995E9}"/>
              </a:ext>
            </a:extLst>
          </p:cNvPr>
          <p:cNvCxnSpPr>
            <a:cxnSpLocks/>
          </p:cNvCxnSpPr>
          <p:nvPr/>
        </p:nvCxnSpPr>
        <p:spPr>
          <a:xfrm>
            <a:off x="6645441" y="449308"/>
            <a:ext cx="449118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601CEED2-69BC-477F-BA37-F8075197ECDD}"/>
              </a:ext>
            </a:extLst>
          </p:cNvPr>
          <p:cNvGrpSpPr/>
          <p:nvPr/>
        </p:nvGrpSpPr>
        <p:grpSpPr>
          <a:xfrm>
            <a:off x="6626161" y="220543"/>
            <a:ext cx="468398" cy="230832"/>
            <a:chOff x="5624833" y="2443202"/>
            <a:chExt cx="468398" cy="230832"/>
          </a:xfrm>
        </p:grpSpPr>
        <p:cxnSp>
          <p:nvCxnSpPr>
            <p:cNvPr id="230" name="直接连接符 229">
              <a:extLst>
                <a:ext uri="{FF2B5EF4-FFF2-40B4-BE49-F238E27FC236}">
                  <a16:creationId xmlns:a16="http://schemas.microsoft.com/office/drawing/2014/main" id="{AB8D05B9-A7F2-42AF-9291-C5C07D340B6C}"/>
                </a:ext>
              </a:extLst>
            </p:cNvPr>
            <p:cNvCxnSpPr>
              <a:cxnSpLocks/>
            </p:cNvCxnSpPr>
            <p:nvPr/>
          </p:nvCxnSpPr>
          <p:spPr>
            <a:xfrm>
              <a:off x="5835079" y="2623818"/>
              <a:ext cx="0" cy="49258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6F322F2B-EF98-49E5-8C31-69BE025BDA18}"/>
                </a:ext>
              </a:extLst>
            </p:cNvPr>
            <p:cNvSpPr txBox="1"/>
            <p:nvPr/>
          </p:nvSpPr>
          <p:spPr>
            <a:xfrm>
              <a:off x="5624833" y="2443202"/>
              <a:ext cx="4683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 150</a:t>
              </a:r>
              <a:endParaRPr lang="zh-CN" altLang="en-US" sz="900" dirty="0"/>
            </a:p>
          </p:txBody>
        </p:sp>
      </p:grpSp>
      <p:sp>
        <p:nvSpPr>
          <p:cNvPr id="236" name="文本框 235">
            <a:extLst>
              <a:ext uri="{FF2B5EF4-FFF2-40B4-BE49-F238E27FC236}">
                <a16:creationId xmlns:a16="http://schemas.microsoft.com/office/drawing/2014/main" id="{AA87A2EC-4E37-4E33-A273-330B7C77DDEE}"/>
              </a:ext>
            </a:extLst>
          </p:cNvPr>
          <p:cNvSpPr txBox="1"/>
          <p:nvPr/>
        </p:nvSpPr>
        <p:spPr>
          <a:xfrm>
            <a:off x="7026045" y="290554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Timestamp 150</a:t>
            </a:r>
            <a:endParaRPr lang="zh-CN" altLang="en-US" sz="12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1BB6BF2-D251-49BE-952E-AEBF84650005}"/>
              </a:ext>
            </a:extLst>
          </p:cNvPr>
          <p:cNvSpPr/>
          <p:nvPr/>
        </p:nvSpPr>
        <p:spPr>
          <a:xfrm>
            <a:off x="3350759" y="2116520"/>
            <a:ext cx="442879" cy="16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/>
              <a:t>Exe. T2 </a:t>
            </a:r>
            <a:endParaRPr lang="zh-CN" altLang="en-US" sz="11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1092EC-1F58-49FC-AFC7-9F54C994AA5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891398" y="2208428"/>
            <a:ext cx="738118" cy="73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8234756-D6BE-4544-86DE-8A13EB377D6B}"/>
              </a:ext>
            </a:extLst>
          </p:cNvPr>
          <p:cNvSpPr txBox="1"/>
          <p:nvPr/>
        </p:nvSpPr>
        <p:spPr>
          <a:xfrm rot="2636893">
            <a:off x="6899265" y="2473446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output</a:t>
            </a:r>
            <a:endParaRPr lang="zh-CN" altLang="en-US" sz="12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E17D970-8C9F-4571-B430-EFF1078212AA}"/>
              </a:ext>
            </a:extLst>
          </p:cNvPr>
          <p:cNvSpPr/>
          <p:nvPr/>
        </p:nvSpPr>
        <p:spPr>
          <a:xfrm>
            <a:off x="2179975" y="2112209"/>
            <a:ext cx="451472" cy="16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/>
              <a:t>Pre. T1 </a:t>
            </a:r>
            <a:endParaRPr lang="zh-CN" altLang="en-US" sz="11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045D511-22D5-42A8-BA65-3BB525B866A0}"/>
              </a:ext>
            </a:extLst>
          </p:cNvPr>
          <p:cNvSpPr/>
          <p:nvPr/>
        </p:nvSpPr>
        <p:spPr>
          <a:xfrm>
            <a:off x="4638964" y="2121050"/>
            <a:ext cx="513453" cy="17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/>
              <a:t>Com. T1</a:t>
            </a:r>
            <a:endParaRPr lang="zh-CN" altLang="en-US" sz="11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91ED1DA-F6FD-4253-B755-75788911686E}"/>
              </a:ext>
            </a:extLst>
          </p:cNvPr>
          <p:cNvSpPr/>
          <p:nvPr/>
        </p:nvSpPr>
        <p:spPr>
          <a:xfrm>
            <a:off x="1511007" y="355348"/>
            <a:ext cx="442879" cy="16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/>
              <a:t>T2 </a:t>
            </a:r>
            <a:endParaRPr lang="zh-CN" altLang="en-US" sz="11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DFC2922-A99E-4702-8062-4B77F4057292}"/>
              </a:ext>
            </a:extLst>
          </p:cNvPr>
          <p:cNvSpPr txBox="1"/>
          <p:nvPr/>
        </p:nvSpPr>
        <p:spPr>
          <a:xfrm>
            <a:off x="1953886" y="28399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An</a:t>
            </a:r>
            <a:r>
              <a:rPr lang="zh-CN" altLang="en-US" sz="1200" dirty="0"/>
              <a:t> </a:t>
            </a:r>
            <a:r>
              <a:rPr lang="en-US" altLang="zh-CN" sz="1200" dirty="0"/>
              <a:t>IRT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526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B8B7B00-6B81-4E3A-95B5-9FC6789BB82F}"/>
              </a:ext>
            </a:extLst>
          </p:cNvPr>
          <p:cNvCxnSpPr/>
          <p:nvPr/>
        </p:nvCxnSpPr>
        <p:spPr>
          <a:xfrm>
            <a:off x="998705" y="1958638"/>
            <a:ext cx="9842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44D64E5-656D-4493-BAE0-2A3D113CA609}"/>
              </a:ext>
            </a:extLst>
          </p:cNvPr>
          <p:cNvCxnSpPr/>
          <p:nvPr/>
        </p:nvCxnSpPr>
        <p:spPr>
          <a:xfrm>
            <a:off x="1067901" y="1258289"/>
            <a:ext cx="9842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DE24FA8-AAD8-4F0A-9C07-5DAF4977D224}"/>
              </a:ext>
            </a:extLst>
          </p:cNvPr>
          <p:cNvSpPr txBox="1"/>
          <p:nvPr/>
        </p:nvSpPr>
        <p:spPr>
          <a:xfrm>
            <a:off x="730148" y="106402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D6F809-5483-4488-99D6-37B55FFF826D}"/>
              </a:ext>
            </a:extLst>
          </p:cNvPr>
          <p:cNvSpPr txBox="1"/>
          <p:nvPr/>
        </p:nvSpPr>
        <p:spPr>
          <a:xfrm>
            <a:off x="749439" y="17714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81B21A-536C-4DD6-8078-C2EA6EDE5F52}"/>
              </a:ext>
            </a:extLst>
          </p:cNvPr>
          <p:cNvSpPr txBox="1"/>
          <p:nvPr/>
        </p:nvSpPr>
        <p:spPr>
          <a:xfrm>
            <a:off x="724537" y="30021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B209D7-4E4C-424A-B7CB-581F12605951}"/>
              </a:ext>
            </a:extLst>
          </p:cNvPr>
          <p:cNvCxnSpPr/>
          <p:nvPr/>
        </p:nvCxnSpPr>
        <p:spPr>
          <a:xfrm>
            <a:off x="922338" y="3735642"/>
            <a:ext cx="9842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6DD9BDE-0F45-4224-8163-9EC1EBA84BA4}"/>
              </a:ext>
            </a:extLst>
          </p:cNvPr>
          <p:cNvSpPr txBox="1"/>
          <p:nvPr/>
        </p:nvSpPr>
        <p:spPr>
          <a:xfrm>
            <a:off x="0" y="355097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Client 2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8AEFC4-9BEB-4271-8DE5-270CECF480F3}"/>
              </a:ext>
            </a:extLst>
          </p:cNvPr>
          <p:cNvCxnSpPr>
            <a:cxnSpLocks/>
          </p:cNvCxnSpPr>
          <p:nvPr/>
        </p:nvCxnSpPr>
        <p:spPr>
          <a:xfrm>
            <a:off x="1503569" y="1270512"/>
            <a:ext cx="1452704" cy="6881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BF0641A-3252-466A-A276-97D22600CDF6}"/>
              </a:ext>
            </a:extLst>
          </p:cNvPr>
          <p:cNvCxnSpPr>
            <a:cxnSpLocks/>
          </p:cNvCxnSpPr>
          <p:nvPr/>
        </p:nvCxnSpPr>
        <p:spPr>
          <a:xfrm flipV="1">
            <a:off x="2950365" y="1266098"/>
            <a:ext cx="1238261" cy="69043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1E29872-6C55-4E63-9AC1-84F3D5D203CF}"/>
              </a:ext>
            </a:extLst>
          </p:cNvPr>
          <p:cNvCxnSpPr>
            <a:cxnSpLocks/>
          </p:cNvCxnSpPr>
          <p:nvPr/>
        </p:nvCxnSpPr>
        <p:spPr>
          <a:xfrm flipV="1">
            <a:off x="4401457" y="1972093"/>
            <a:ext cx="1433622" cy="6835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F11DEFC-DD85-468C-93F5-AE190100FEC8}"/>
              </a:ext>
            </a:extLst>
          </p:cNvPr>
          <p:cNvCxnSpPr>
            <a:cxnSpLocks/>
          </p:cNvCxnSpPr>
          <p:nvPr/>
        </p:nvCxnSpPr>
        <p:spPr>
          <a:xfrm flipV="1">
            <a:off x="6222292" y="1967858"/>
            <a:ext cx="1771088" cy="67442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685485C-F115-414F-928B-2087B628C649}"/>
              </a:ext>
            </a:extLst>
          </p:cNvPr>
          <p:cNvSpPr txBox="1"/>
          <p:nvPr/>
        </p:nvSpPr>
        <p:spPr>
          <a:xfrm>
            <a:off x="1407886" y="4632821"/>
            <a:ext cx="1598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T1</a:t>
            </a:r>
            <a:r>
              <a:rPr lang="zh-CN" altLang="en-US" dirty="0"/>
              <a:t>：</a:t>
            </a:r>
            <a:r>
              <a:rPr lang="en-US" altLang="zh-CN" dirty="0"/>
              <a:t>CRT</a:t>
            </a:r>
          </a:p>
          <a:p>
            <a:r>
              <a:rPr lang="en-US" altLang="zh-CN" dirty="0"/>
              <a:t>R (C)</a:t>
            </a:r>
          </a:p>
          <a:p>
            <a:r>
              <a:rPr lang="en-US" altLang="zh-CN" dirty="0"/>
              <a:t>W (A = C + 1)</a:t>
            </a:r>
          </a:p>
          <a:p>
            <a:r>
              <a:rPr lang="en-US" altLang="zh-CN" dirty="0"/>
              <a:t>W (D = C – 1)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00CF5B4-68C8-4F19-98C2-093E53FC2654}"/>
              </a:ext>
            </a:extLst>
          </p:cNvPr>
          <p:cNvSpPr/>
          <p:nvPr/>
        </p:nvSpPr>
        <p:spPr>
          <a:xfrm>
            <a:off x="5840525" y="2668588"/>
            <a:ext cx="376322" cy="19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T1</a:t>
            </a:r>
            <a:endParaRPr lang="zh-CN" altLang="en-US" sz="14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5A41378-E606-41E9-92C2-A3CB1A8F4614}"/>
              </a:ext>
            </a:extLst>
          </p:cNvPr>
          <p:cNvSpPr/>
          <p:nvPr/>
        </p:nvSpPr>
        <p:spPr>
          <a:xfrm>
            <a:off x="8032082" y="1960746"/>
            <a:ext cx="391925" cy="250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T1</a:t>
            </a:r>
            <a:endParaRPr lang="zh-CN" altLang="en-US" sz="140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40F0682-D162-478C-B68B-910192F2848D}"/>
              </a:ext>
            </a:extLst>
          </p:cNvPr>
          <p:cNvCxnSpPr>
            <a:cxnSpLocks/>
          </p:cNvCxnSpPr>
          <p:nvPr/>
        </p:nvCxnSpPr>
        <p:spPr>
          <a:xfrm flipV="1">
            <a:off x="2714396" y="3182888"/>
            <a:ext cx="587578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2B81FE7-A31A-4E2B-8951-A401C66E68D2}"/>
              </a:ext>
            </a:extLst>
          </p:cNvPr>
          <p:cNvCxnSpPr>
            <a:cxnSpLocks/>
          </p:cNvCxnSpPr>
          <p:nvPr/>
        </p:nvCxnSpPr>
        <p:spPr>
          <a:xfrm>
            <a:off x="3748124" y="3173593"/>
            <a:ext cx="528007" cy="56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F1C3989-6A96-4D6E-826A-03922D4A3EB2}"/>
              </a:ext>
            </a:extLst>
          </p:cNvPr>
          <p:cNvCxnSpPr/>
          <p:nvPr/>
        </p:nvCxnSpPr>
        <p:spPr>
          <a:xfrm>
            <a:off x="1147795" y="4392787"/>
            <a:ext cx="9842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6A126E0-193D-4F55-A2C6-CACD3A8BEBA3}"/>
              </a:ext>
            </a:extLst>
          </p:cNvPr>
          <p:cNvSpPr/>
          <p:nvPr/>
        </p:nvSpPr>
        <p:spPr>
          <a:xfrm>
            <a:off x="6216847" y="1969441"/>
            <a:ext cx="375543" cy="250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T2</a:t>
            </a:r>
            <a:endParaRPr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05562AE-2062-4234-95B4-1A99A2276B11}"/>
              </a:ext>
            </a:extLst>
          </p:cNvPr>
          <p:cNvSpPr txBox="1"/>
          <p:nvPr/>
        </p:nvSpPr>
        <p:spPr>
          <a:xfrm>
            <a:off x="1528670" y="247780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Client 2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64154AA-8CE9-46CB-84CB-3E88BD8A86DE}"/>
              </a:ext>
            </a:extLst>
          </p:cNvPr>
          <p:cNvCxnSpPr>
            <a:cxnSpLocks/>
          </p:cNvCxnSpPr>
          <p:nvPr/>
        </p:nvCxnSpPr>
        <p:spPr>
          <a:xfrm>
            <a:off x="5843821" y="1321104"/>
            <a:ext cx="380100" cy="62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20BCDC0-BA09-4F42-AFB4-FD79419E3F7F}"/>
              </a:ext>
            </a:extLst>
          </p:cNvPr>
          <p:cNvCxnSpPr>
            <a:cxnSpLocks/>
          </p:cNvCxnSpPr>
          <p:nvPr/>
        </p:nvCxnSpPr>
        <p:spPr>
          <a:xfrm flipV="1">
            <a:off x="6604059" y="1279938"/>
            <a:ext cx="444441" cy="66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7026A42-76BD-4973-AC25-2B2813FF01A1}"/>
              </a:ext>
            </a:extLst>
          </p:cNvPr>
          <p:cNvGrpSpPr/>
          <p:nvPr/>
        </p:nvGrpSpPr>
        <p:grpSpPr>
          <a:xfrm>
            <a:off x="5600880" y="2295719"/>
            <a:ext cx="468398" cy="377357"/>
            <a:chOff x="5600880" y="2295719"/>
            <a:chExt cx="468398" cy="377357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2D4ED0C4-9BB3-4700-8317-C4FCD7DDE884}"/>
                </a:ext>
              </a:extLst>
            </p:cNvPr>
            <p:cNvCxnSpPr>
              <a:cxnSpLocks/>
            </p:cNvCxnSpPr>
            <p:nvPr/>
          </p:nvCxnSpPr>
          <p:spPr>
            <a:xfrm>
              <a:off x="5835079" y="2535096"/>
              <a:ext cx="0" cy="1379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9739623-0D42-429D-9C03-338BCE97AB2B}"/>
                </a:ext>
              </a:extLst>
            </p:cNvPr>
            <p:cNvSpPr txBox="1"/>
            <p:nvPr/>
          </p:nvSpPr>
          <p:spPr>
            <a:xfrm>
              <a:off x="5600880" y="2295719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200</a:t>
              </a:r>
              <a:endParaRPr lang="zh-CN" altLang="en-US" sz="1400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A28D98C7-F402-4117-A7AA-539C2B408C6D}"/>
              </a:ext>
            </a:extLst>
          </p:cNvPr>
          <p:cNvGrpSpPr/>
          <p:nvPr/>
        </p:nvGrpSpPr>
        <p:grpSpPr>
          <a:xfrm>
            <a:off x="4168645" y="2289098"/>
            <a:ext cx="468398" cy="377357"/>
            <a:chOff x="5600880" y="2295719"/>
            <a:chExt cx="468398" cy="377357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A3203E3E-075C-40CA-B4D0-93179BB7DE24}"/>
                </a:ext>
              </a:extLst>
            </p:cNvPr>
            <p:cNvCxnSpPr>
              <a:cxnSpLocks/>
            </p:cNvCxnSpPr>
            <p:nvPr/>
          </p:nvCxnSpPr>
          <p:spPr>
            <a:xfrm>
              <a:off x="5835079" y="2535096"/>
              <a:ext cx="0" cy="1379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2EF2C2A-F43F-45C1-818A-F9DA7DD62E1D}"/>
                </a:ext>
              </a:extLst>
            </p:cNvPr>
            <p:cNvSpPr txBox="1"/>
            <p:nvPr/>
          </p:nvSpPr>
          <p:spPr>
            <a:xfrm>
              <a:off x="5600880" y="2295719"/>
              <a:ext cx="468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150</a:t>
              </a:r>
              <a:endParaRPr lang="zh-CN" altLang="en-US" sz="1400" dirty="0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6CE69D7E-3D8A-4702-A9F0-8BD5A082B141}"/>
              </a:ext>
            </a:extLst>
          </p:cNvPr>
          <p:cNvGrpSpPr/>
          <p:nvPr/>
        </p:nvGrpSpPr>
        <p:grpSpPr>
          <a:xfrm>
            <a:off x="2689423" y="1572738"/>
            <a:ext cx="468398" cy="377357"/>
            <a:chOff x="5600880" y="2295719"/>
            <a:chExt cx="468398" cy="377357"/>
          </a:xfrm>
        </p:grpSpPr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EA70157B-9525-4BC7-813B-E48AC51A2C35}"/>
                </a:ext>
              </a:extLst>
            </p:cNvPr>
            <p:cNvCxnSpPr>
              <a:cxnSpLocks/>
            </p:cNvCxnSpPr>
            <p:nvPr/>
          </p:nvCxnSpPr>
          <p:spPr>
            <a:xfrm>
              <a:off x="5835079" y="2535096"/>
              <a:ext cx="0" cy="1379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8D8516C5-4765-4730-9DCB-55ED845BF7E9}"/>
                </a:ext>
              </a:extLst>
            </p:cNvPr>
            <p:cNvSpPr txBox="1"/>
            <p:nvPr/>
          </p:nvSpPr>
          <p:spPr>
            <a:xfrm>
              <a:off x="5600880" y="2295719"/>
              <a:ext cx="468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100</a:t>
              </a:r>
              <a:endParaRPr lang="zh-CN" altLang="en-US" sz="1400" dirty="0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9F26DC2-11E7-489E-A520-99C205A4FADF}"/>
              </a:ext>
            </a:extLst>
          </p:cNvPr>
          <p:cNvGrpSpPr/>
          <p:nvPr/>
        </p:nvGrpSpPr>
        <p:grpSpPr>
          <a:xfrm>
            <a:off x="1207141" y="3089778"/>
            <a:ext cx="468398" cy="377357"/>
            <a:chOff x="5600880" y="2295719"/>
            <a:chExt cx="468398" cy="377357"/>
          </a:xfrm>
        </p:grpSpPr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904E5DF-89F0-49EB-AB44-11E0E245ED8F}"/>
                </a:ext>
              </a:extLst>
            </p:cNvPr>
            <p:cNvCxnSpPr>
              <a:cxnSpLocks/>
            </p:cNvCxnSpPr>
            <p:nvPr/>
          </p:nvCxnSpPr>
          <p:spPr>
            <a:xfrm>
              <a:off x="5835079" y="2535096"/>
              <a:ext cx="0" cy="1379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CD0D5192-2689-45A0-A4AF-F66DBC675144}"/>
                </a:ext>
              </a:extLst>
            </p:cNvPr>
            <p:cNvSpPr txBox="1"/>
            <p:nvPr/>
          </p:nvSpPr>
          <p:spPr>
            <a:xfrm>
              <a:off x="5600880" y="2295719"/>
              <a:ext cx="468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 50</a:t>
              </a:r>
              <a:endParaRPr lang="zh-CN" altLang="en-US" sz="1400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DC8531F-D5E0-4838-9F70-7AA16A96776B}"/>
              </a:ext>
            </a:extLst>
          </p:cNvPr>
          <p:cNvGrpSpPr/>
          <p:nvPr/>
        </p:nvGrpSpPr>
        <p:grpSpPr>
          <a:xfrm>
            <a:off x="5463683" y="1595013"/>
            <a:ext cx="709130" cy="377357"/>
            <a:chOff x="5487591" y="2295719"/>
            <a:chExt cx="709130" cy="377357"/>
          </a:xfrm>
        </p:grpSpPr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265DC35-8A7E-440A-B3D3-E523BE89E8D1}"/>
                </a:ext>
              </a:extLst>
            </p:cNvPr>
            <p:cNvCxnSpPr>
              <a:cxnSpLocks/>
            </p:cNvCxnSpPr>
            <p:nvPr/>
          </p:nvCxnSpPr>
          <p:spPr>
            <a:xfrm>
              <a:off x="5835079" y="2535096"/>
              <a:ext cx="0" cy="1379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947363D-1ABB-44EA-BB20-B5D822A4CA4E}"/>
                </a:ext>
              </a:extLst>
            </p:cNvPr>
            <p:cNvSpPr txBox="1"/>
            <p:nvPr/>
          </p:nvSpPr>
          <p:spPr>
            <a:xfrm>
              <a:off x="5487591" y="2295719"/>
              <a:ext cx="709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199.0</a:t>
              </a:r>
              <a:endParaRPr lang="zh-CN" altLang="en-US" sz="1400" dirty="0"/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52BB529C-88F6-485B-ABAA-9AA7AB98CB75}"/>
              </a:ext>
            </a:extLst>
          </p:cNvPr>
          <p:cNvSpPr txBox="1"/>
          <p:nvPr/>
        </p:nvSpPr>
        <p:spPr>
          <a:xfrm rot="1474983">
            <a:off x="1909006" y="1403089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Prepare T1</a:t>
            </a:r>
            <a:endParaRPr lang="zh-CN" altLang="en-US" sz="12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B8CEBB9A-5F69-4883-80E6-2CC81EA5161B}"/>
              </a:ext>
            </a:extLst>
          </p:cNvPr>
          <p:cNvSpPr txBox="1"/>
          <p:nvPr/>
        </p:nvSpPr>
        <p:spPr>
          <a:xfrm rot="1626878">
            <a:off x="3256919" y="1742992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OK, </a:t>
            </a:r>
          </a:p>
          <a:p>
            <a:r>
              <a:rPr lang="en-US" altLang="zh-CN" sz="1200" dirty="0"/>
              <a:t>anticipated </a:t>
            </a:r>
          </a:p>
          <a:p>
            <a:r>
              <a:rPr lang="en-US" altLang="zh-CN" sz="1200" dirty="0" err="1"/>
              <a:t>ts</a:t>
            </a:r>
            <a:r>
              <a:rPr lang="en-US" altLang="zh-CN" sz="1200" dirty="0"/>
              <a:t>  = 200</a:t>
            </a:r>
            <a:endParaRPr lang="zh-CN" altLang="en-US" sz="12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70052F6-8E78-4D6E-9466-34E892F488CC}"/>
              </a:ext>
            </a:extLst>
          </p:cNvPr>
          <p:cNvSpPr txBox="1"/>
          <p:nvPr/>
        </p:nvSpPr>
        <p:spPr>
          <a:xfrm rot="20020076">
            <a:off x="4726480" y="2054464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Commit  </a:t>
            </a:r>
          </a:p>
          <a:p>
            <a:r>
              <a:rPr lang="en-US" altLang="zh-CN" sz="1200" dirty="0" err="1"/>
              <a:t>ts</a:t>
            </a:r>
            <a:r>
              <a:rPr lang="en-US" altLang="zh-CN" sz="1200" dirty="0"/>
              <a:t> = 200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27F355B-7D6B-4EFD-A888-D9CF517D358A}"/>
              </a:ext>
            </a:extLst>
          </p:cNvPr>
          <p:cNvSpPr txBox="1"/>
          <p:nvPr/>
        </p:nvSpPr>
        <p:spPr>
          <a:xfrm rot="20340146">
            <a:off x="6465019" y="2091304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Read value c</a:t>
            </a:r>
            <a:endParaRPr lang="zh-CN" altLang="en-US" sz="1200" dirty="0"/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BFA18D3F-398F-45E4-BE61-2EBE3048D409}"/>
              </a:ext>
            </a:extLst>
          </p:cNvPr>
          <p:cNvGrpSpPr/>
          <p:nvPr/>
        </p:nvGrpSpPr>
        <p:grpSpPr>
          <a:xfrm>
            <a:off x="7759647" y="1572466"/>
            <a:ext cx="468398" cy="377357"/>
            <a:chOff x="5600880" y="2295719"/>
            <a:chExt cx="468398" cy="377357"/>
          </a:xfrm>
        </p:grpSpPr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E73A2FB5-5335-4F8E-A46F-5135F12593A3}"/>
                </a:ext>
              </a:extLst>
            </p:cNvPr>
            <p:cNvCxnSpPr>
              <a:cxnSpLocks/>
            </p:cNvCxnSpPr>
            <p:nvPr/>
          </p:nvCxnSpPr>
          <p:spPr>
            <a:xfrm>
              <a:off x="5835079" y="2535096"/>
              <a:ext cx="0" cy="13798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61C4B59E-100F-4E60-839D-5E6221D8E43F}"/>
                </a:ext>
              </a:extLst>
            </p:cNvPr>
            <p:cNvSpPr txBox="1"/>
            <p:nvPr/>
          </p:nvSpPr>
          <p:spPr>
            <a:xfrm>
              <a:off x="5600880" y="2295719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200</a:t>
              </a:r>
              <a:endParaRPr lang="zh-CN" altLang="en-US" sz="1400" dirty="0"/>
            </a:p>
          </p:txBody>
        </p:sp>
      </p:grpSp>
      <p:sp>
        <p:nvSpPr>
          <p:cNvPr id="128" name="矩形 127">
            <a:extLst>
              <a:ext uri="{FF2B5EF4-FFF2-40B4-BE49-F238E27FC236}">
                <a16:creationId xmlns:a16="http://schemas.microsoft.com/office/drawing/2014/main" id="{A1BB6BF2-D251-49BE-952E-AEBF84650005}"/>
              </a:ext>
            </a:extLst>
          </p:cNvPr>
          <p:cNvSpPr/>
          <p:nvPr/>
        </p:nvSpPr>
        <p:spPr>
          <a:xfrm>
            <a:off x="3290489" y="3198104"/>
            <a:ext cx="447927" cy="250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254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B8B7B00-6B81-4E3A-95B5-9FC6789BB82F}"/>
              </a:ext>
            </a:extLst>
          </p:cNvPr>
          <p:cNvCxnSpPr>
            <a:cxnSpLocks/>
          </p:cNvCxnSpPr>
          <p:nvPr/>
        </p:nvCxnSpPr>
        <p:spPr>
          <a:xfrm>
            <a:off x="6422838" y="2211929"/>
            <a:ext cx="172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44D64E5-656D-4493-BAE0-2A3D113CA609}"/>
              </a:ext>
            </a:extLst>
          </p:cNvPr>
          <p:cNvCxnSpPr>
            <a:cxnSpLocks/>
          </p:cNvCxnSpPr>
          <p:nvPr/>
        </p:nvCxnSpPr>
        <p:spPr>
          <a:xfrm>
            <a:off x="995479" y="2915782"/>
            <a:ext cx="7151571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DE24FA8-AAD8-4F0A-9C07-5DAF4977D224}"/>
              </a:ext>
            </a:extLst>
          </p:cNvPr>
          <p:cNvSpPr txBox="1"/>
          <p:nvPr/>
        </p:nvSpPr>
        <p:spPr>
          <a:xfrm>
            <a:off x="632613" y="204645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D6F809-5483-4488-99D6-37B55FFF826D}"/>
              </a:ext>
            </a:extLst>
          </p:cNvPr>
          <p:cNvSpPr txBox="1"/>
          <p:nvPr/>
        </p:nvSpPr>
        <p:spPr>
          <a:xfrm>
            <a:off x="655677" y="2707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8AEFC4-9BEB-4271-8DE5-270CECF480F3}"/>
              </a:ext>
            </a:extLst>
          </p:cNvPr>
          <p:cNvCxnSpPr>
            <a:cxnSpLocks/>
          </p:cNvCxnSpPr>
          <p:nvPr/>
        </p:nvCxnSpPr>
        <p:spPr>
          <a:xfrm flipV="1">
            <a:off x="1297743" y="2203615"/>
            <a:ext cx="869408" cy="71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BF0641A-3252-466A-A276-97D22600CDF6}"/>
              </a:ext>
            </a:extLst>
          </p:cNvPr>
          <p:cNvCxnSpPr>
            <a:cxnSpLocks/>
          </p:cNvCxnSpPr>
          <p:nvPr/>
        </p:nvCxnSpPr>
        <p:spPr>
          <a:xfrm>
            <a:off x="2601318" y="2200937"/>
            <a:ext cx="1085243" cy="72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1E29872-6C55-4E63-9AC1-84F3D5D203CF}"/>
              </a:ext>
            </a:extLst>
          </p:cNvPr>
          <p:cNvCxnSpPr>
            <a:cxnSpLocks/>
          </p:cNvCxnSpPr>
          <p:nvPr/>
        </p:nvCxnSpPr>
        <p:spPr>
          <a:xfrm flipV="1">
            <a:off x="3708575" y="2207156"/>
            <a:ext cx="940451" cy="70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F11DEFC-DD85-468C-93F5-AE190100FEC8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5117841" y="2226479"/>
            <a:ext cx="1105049" cy="70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700CF5B4-68C8-4F19-98C2-093E53FC2654}"/>
              </a:ext>
            </a:extLst>
          </p:cNvPr>
          <p:cNvSpPr/>
          <p:nvPr/>
        </p:nvSpPr>
        <p:spPr>
          <a:xfrm>
            <a:off x="4643671" y="2855217"/>
            <a:ext cx="47417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/>
              <a:t>Exe. T1</a:t>
            </a:r>
            <a:endParaRPr lang="zh-CN" altLang="en-US" sz="110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40F0682-D162-478C-B68B-910192F2848D}"/>
              </a:ext>
            </a:extLst>
          </p:cNvPr>
          <p:cNvCxnSpPr>
            <a:cxnSpLocks/>
          </p:cNvCxnSpPr>
          <p:nvPr/>
        </p:nvCxnSpPr>
        <p:spPr>
          <a:xfrm>
            <a:off x="3223210" y="1886672"/>
            <a:ext cx="113505" cy="32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2B81FE7-A31A-4E2B-8951-A401C66E68D2}"/>
              </a:ext>
            </a:extLst>
          </p:cNvPr>
          <p:cNvCxnSpPr>
            <a:cxnSpLocks/>
          </p:cNvCxnSpPr>
          <p:nvPr/>
        </p:nvCxnSpPr>
        <p:spPr>
          <a:xfrm flipV="1">
            <a:off x="7291984" y="1886672"/>
            <a:ext cx="119931" cy="30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F1C3989-6A96-4D6E-826A-03922D4A3EB2}"/>
              </a:ext>
            </a:extLst>
          </p:cNvPr>
          <p:cNvCxnSpPr>
            <a:cxnSpLocks/>
          </p:cNvCxnSpPr>
          <p:nvPr/>
        </p:nvCxnSpPr>
        <p:spPr>
          <a:xfrm flipV="1">
            <a:off x="951673" y="1881826"/>
            <a:ext cx="72391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05562AE-2062-4234-95B4-1A99A2276B11}"/>
              </a:ext>
            </a:extLst>
          </p:cNvPr>
          <p:cNvSpPr txBox="1"/>
          <p:nvPr/>
        </p:nvSpPr>
        <p:spPr>
          <a:xfrm>
            <a:off x="69901" y="168503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Client 1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64154AA-8CE9-46CB-84CB-3E88BD8A86DE}"/>
              </a:ext>
            </a:extLst>
          </p:cNvPr>
          <p:cNvCxnSpPr>
            <a:cxnSpLocks/>
          </p:cNvCxnSpPr>
          <p:nvPr/>
        </p:nvCxnSpPr>
        <p:spPr>
          <a:xfrm>
            <a:off x="5181643" y="1894761"/>
            <a:ext cx="99560" cy="30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20BCDC0-BA09-4F42-AFB4-FD79419E3F7F}"/>
              </a:ext>
            </a:extLst>
          </p:cNvPr>
          <p:cNvCxnSpPr>
            <a:cxnSpLocks/>
          </p:cNvCxnSpPr>
          <p:nvPr/>
        </p:nvCxnSpPr>
        <p:spPr>
          <a:xfrm flipV="1">
            <a:off x="7787609" y="1894761"/>
            <a:ext cx="121566" cy="33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52BB529C-88F6-485B-ABAA-9AA7AB98CB75}"/>
              </a:ext>
            </a:extLst>
          </p:cNvPr>
          <p:cNvSpPr txBox="1"/>
          <p:nvPr/>
        </p:nvSpPr>
        <p:spPr>
          <a:xfrm rot="19173904">
            <a:off x="1183618" y="2340644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Prepare T1</a:t>
            </a:r>
            <a:endParaRPr lang="zh-CN" altLang="en-US" sz="12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B8CEBB9A-5F69-4883-80E6-2CC81EA5161B}"/>
              </a:ext>
            </a:extLst>
          </p:cNvPr>
          <p:cNvSpPr txBox="1"/>
          <p:nvPr/>
        </p:nvSpPr>
        <p:spPr>
          <a:xfrm rot="2176728">
            <a:off x="2618523" y="2415328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     OK  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70052F6-8E78-4D6E-9466-34E892F488CC}"/>
              </a:ext>
            </a:extLst>
          </p:cNvPr>
          <p:cNvSpPr txBox="1"/>
          <p:nvPr/>
        </p:nvSpPr>
        <p:spPr>
          <a:xfrm rot="19493349">
            <a:off x="3713679" y="2330094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Commit  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27F355B-7D6B-4EFD-A888-D9CF517D358A}"/>
              </a:ext>
            </a:extLst>
          </p:cNvPr>
          <p:cNvSpPr txBox="1"/>
          <p:nvPr/>
        </p:nvSpPr>
        <p:spPr>
          <a:xfrm rot="19681221">
            <a:off x="5059278" y="2397358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Read value b</a:t>
            </a:r>
            <a:endParaRPr lang="zh-CN" altLang="en-US" sz="1200" dirty="0"/>
          </a:p>
        </p:txBody>
      </p: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14114177-8685-4709-BD06-D08A7C10DC90}"/>
              </a:ext>
            </a:extLst>
          </p:cNvPr>
          <p:cNvCxnSpPr>
            <a:cxnSpLocks/>
          </p:cNvCxnSpPr>
          <p:nvPr/>
        </p:nvCxnSpPr>
        <p:spPr>
          <a:xfrm flipH="1">
            <a:off x="4643447" y="2212232"/>
            <a:ext cx="178395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331A0ED1-1CE7-469E-BE46-D2484B72170F}"/>
              </a:ext>
            </a:extLst>
          </p:cNvPr>
          <p:cNvCxnSpPr>
            <a:cxnSpLocks/>
          </p:cNvCxnSpPr>
          <p:nvPr/>
        </p:nvCxnSpPr>
        <p:spPr>
          <a:xfrm>
            <a:off x="1003170" y="2204755"/>
            <a:ext cx="3647967" cy="530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6A126E0-193D-4F55-A2C6-CACD3A8BEBA3}"/>
              </a:ext>
            </a:extLst>
          </p:cNvPr>
          <p:cNvSpPr/>
          <p:nvPr/>
        </p:nvSpPr>
        <p:spPr>
          <a:xfrm>
            <a:off x="7360953" y="2131777"/>
            <a:ext cx="426656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/>
              <a:t>Exe. T3</a:t>
            </a:r>
            <a:endParaRPr lang="zh-CN" altLang="en-US" sz="11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1BB6BF2-D251-49BE-952E-AEBF84650005}"/>
              </a:ext>
            </a:extLst>
          </p:cNvPr>
          <p:cNvSpPr/>
          <p:nvPr/>
        </p:nvSpPr>
        <p:spPr>
          <a:xfrm>
            <a:off x="6841121" y="2130426"/>
            <a:ext cx="442879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/>
              <a:t>Exe. T2 </a:t>
            </a:r>
            <a:endParaRPr lang="zh-CN" altLang="en-US" sz="11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1092EC-1F58-49FC-AFC7-9F54C994AA55}"/>
              </a:ext>
            </a:extLst>
          </p:cNvPr>
          <p:cNvCxnSpPr>
            <a:cxnSpLocks/>
          </p:cNvCxnSpPr>
          <p:nvPr/>
        </p:nvCxnSpPr>
        <p:spPr>
          <a:xfrm>
            <a:off x="6675411" y="2220528"/>
            <a:ext cx="750840" cy="71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8234756-D6BE-4544-86DE-8A13EB377D6B}"/>
              </a:ext>
            </a:extLst>
          </p:cNvPr>
          <p:cNvSpPr txBox="1"/>
          <p:nvPr/>
        </p:nvSpPr>
        <p:spPr>
          <a:xfrm rot="2636893">
            <a:off x="6899265" y="2473446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output</a:t>
            </a:r>
            <a:endParaRPr lang="zh-CN" altLang="en-US" sz="12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E17D970-8C9F-4571-B430-EFF1078212AA}"/>
              </a:ext>
            </a:extLst>
          </p:cNvPr>
          <p:cNvSpPr/>
          <p:nvPr/>
        </p:nvSpPr>
        <p:spPr>
          <a:xfrm>
            <a:off x="2179975" y="2124000"/>
            <a:ext cx="451472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/>
              <a:t>Pre. T1 </a:t>
            </a:r>
            <a:endParaRPr lang="zh-CN" altLang="en-US" sz="11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045D511-22D5-42A8-BA65-3BB525B866A0}"/>
              </a:ext>
            </a:extLst>
          </p:cNvPr>
          <p:cNvSpPr/>
          <p:nvPr/>
        </p:nvSpPr>
        <p:spPr>
          <a:xfrm>
            <a:off x="4638964" y="2124000"/>
            <a:ext cx="513453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/>
              <a:t>Com. T1</a:t>
            </a:r>
            <a:endParaRPr lang="zh-CN" altLang="en-US" sz="11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8872A62-7E26-4F33-B266-886C88015297}"/>
              </a:ext>
            </a:extLst>
          </p:cNvPr>
          <p:cNvSpPr/>
          <p:nvPr/>
        </p:nvSpPr>
        <p:spPr>
          <a:xfrm>
            <a:off x="3341870" y="2124000"/>
            <a:ext cx="513453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err="1"/>
              <a:t>Recv</a:t>
            </a:r>
            <a:r>
              <a:rPr lang="en-US" altLang="zh-CN" sz="1100" dirty="0"/>
              <a:t>. T2 </a:t>
            </a:r>
            <a:endParaRPr lang="zh-CN" altLang="en-US" sz="11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B1547B9-378B-4FB6-81A6-C6EEAEFEF25D}"/>
              </a:ext>
            </a:extLst>
          </p:cNvPr>
          <p:cNvSpPr/>
          <p:nvPr/>
        </p:nvSpPr>
        <p:spPr>
          <a:xfrm>
            <a:off x="5291547" y="2124000"/>
            <a:ext cx="527086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err="1"/>
              <a:t>Recv</a:t>
            </a:r>
            <a:r>
              <a:rPr lang="en-US" altLang="zh-CN" sz="1100" dirty="0"/>
              <a:t>. T3</a:t>
            </a:r>
            <a:endParaRPr lang="zh-CN" altLang="en-US" sz="11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5A41378-E606-41E9-92C2-A3CB1A8F4614}"/>
              </a:ext>
            </a:extLst>
          </p:cNvPr>
          <p:cNvSpPr/>
          <p:nvPr/>
        </p:nvSpPr>
        <p:spPr>
          <a:xfrm>
            <a:off x="6226178" y="2130172"/>
            <a:ext cx="440631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/>
              <a:t>Exe. T1</a:t>
            </a:r>
            <a:endParaRPr lang="zh-CN" altLang="en-US" sz="11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227FF54-3177-4B68-A97A-082C11DFBD75}"/>
              </a:ext>
            </a:extLst>
          </p:cNvPr>
          <p:cNvSpPr txBox="1"/>
          <p:nvPr/>
        </p:nvSpPr>
        <p:spPr>
          <a:xfrm>
            <a:off x="1006427" y="1087296"/>
            <a:ext cx="315182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/>
              <a:t>T1</a:t>
            </a:r>
            <a:r>
              <a:rPr lang="zh-CN" altLang="en-US" sz="1200" dirty="0"/>
              <a:t> </a:t>
            </a:r>
            <a:r>
              <a:rPr lang="en-US" altLang="zh-CN" sz="1200" dirty="0"/>
              <a:t>(CRT):  R (B), W (A = B + 1), W (C = B – 1)</a:t>
            </a:r>
            <a:r>
              <a:rPr lang="zh-CN" altLang="en-US" sz="1200" dirty="0"/>
              <a:t> </a:t>
            </a:r>
            <a:endParaRPr lang="en-US" altLang="zh-CN" sz="12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7B93C02-AF16-48AE-8246-BEE923FA6F06}"/>
              </a:ext>
            </a:extLst>
          </p:cNvPr>
          <p:cNvSpPr txBox="1"/>
          <p:nvPr/>
        </p:nvSpPr>
        <p:spPr>
          <a:xfrm>
            <a:off x="4363683" y="1090633"/>
            <a:ext cx="172515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/>
              <a:t>T2</a:t>
            </a:r>
            <a:r>
              <a:rPr lang="zh-CN" altLang="en-US" sz="1200" dirty="0"/>
              <a:t> </a:t>
            </a:r>
            <a:r>
              <a:rPr lang="en-US" altLang="zh-CN" sz="1200" dirty="0"/>
              <a:t>(IRT):  W(A = A * 2 )</a:t>
            </a:r>
            <a:r>
              <a:rPr lang="zh-CN" altLang="en-US" sz="1200" dirty="0"/>
              <a:t> </a:t>
            </a:r>
            <a:endParaRPr lang="en-US" altLang="zh-CN" sz="12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D53913B-5B6D-4753-8A18-A1DB1437D21A}"/>
              </a:ext>
            </a:extLst>
          </p:cNvPr>
          <p:cNvSpPr txBox="1"/>
          <p:nvPr/>
        </p:nvSpPr>
        <p:spPr>
          <a:xfrm>
            <a:off x="6364389" y="1083525"/>
            <a:ext cx="168187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/>
              <a:t>T3 (IRT): W(A = A+ 2 )</a:t>
            </a:r>
            <a:r>
              <a:rPr lang="zh-CN" altLang="en-US" sz="1200" dirty="0"/>
              <a:t> </a:t>
            </a:r>
            <a:endParaRPr lang="en-US" altLang="zh-CN" sz="1200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7BC117B-FCBC-49D3-8A36-2D0A123BF039}"/>
              </a:ext>
            </a:extLst>
          </p:cNvPr>
          <p:cNvSpPr/>
          <p:nvPr/>
        </p:nvSpPr>
        <p:spPr>
          <a:xfrm>
            <a:off x="565562" y="713410"/>
            <a:ext cx="376322" cy="17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T1</a:t>
            </a:r>
            <a:endParaRPr lang="zh-CN" altLang="en-US" sz="14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6CFD547-B44C-4DA4-9160-08934FA0AE89}"/>
              </a:ext>
            </a:extLst>
          </p:cNvPr>
          <p:cNvSpPr txBox="1"/>
          <p:nvPr/>
        </p:nvSpPr>
        <p:spPr>
          <a:xfrm>
            <a:off x="926897" y="655676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</a:t>
            </a:r>
            <a:r>
              <a:rPr lang="zh-CN" altLang="en-US" sz="1200" dirty="0"/>
              <a:t> </a:t>
            </a:r>
            <a:r>
              <a:rPr lang="en-US" altLang="zh-CN" sz="1200" dirty="0"/>
              <a:t>CRT</a:t>
            </a:r>
            <a:endParaRPr lang="zh-CN" altLang="en-US" sz="1200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3D33C39-22F0-4F69-8111-F278A3390AF3}"/>
              </a:ext>
            </a:extLst>
          </p:cNvPr>
          <p:cNvCxnSpPr>
            <a:cxnSpLocks/>
          </p:cNvCxnSpPr>
          <p:nvPr/>
        </p:nvCxnSpPr>
        <p:spPr>
          <a:xfrm>
            <a:off x="2661417" y="799413"/>
            <a:ext cx="338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44B5DD3-3566-49F9-A5C5-BF5F12966DC6}"/>
              </a:ext>
            </a:extLst>
          </p:cNvPr>
          <p:cNvSpPr txBox="1"/>
          <p:nvPr/>
        </p:nvSpPr>
        <p:spPr>
          <a:xfrm>
            <a:off x="3045693" y="657051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Physical time axis</a:t>
            </a:r>
            <a:endParaRPr lang="zh-CN" altLang="en-US" sz="1200" dirty="0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0A55647-8E83-453F-9ED2-04D681D035D3}"/>
              </a:ext>
            </a:extLst>
          </p:cNvPr>
          <p:cNvCxnSpPr>
            <a:cxnSpLocks/>
          </p:cNvCxnSpPr>
          <p:nvPr/>
        </p:nvCxnSpPr>
        <p:spPr>
          <a:xfrm>
            <a:off x="4362956" y="803682"/>
            <a:ext cx="46454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BF6B235-0DB7-4BC7-AEAB-79A965019255}"/>
              </a:ext>
            </a:extLst>
          </p:cNvPr>
          <p:cNvSpPr txBox="1"/>
          <p:nvPr/>
        </p:nvSpPr>
        <p:spPr>
          <a:xfrm>
            <a:off x="4780340" y="657476"/>
            <a:ext cx="1895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Stretched logical time axis</a:t>
            </a:r>
            <a:endParaRPr lang="zh-CN" altLang="en-US" sz="1200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BEE0B51A-4D48-4716-B14E-8034D7690328}"/>
              </a:ext>
            </a:extLst>
          </p:cNvPr>
          <p:cNvCxnSpPr>
            <a:cxnSpLocks/>
          </p:cNvCxnSpPr>
          <p:nvPr/>
        </p:nvCxnSpPr>
        <p:spPr>
          <a:xfrm>
            <a:off x="6675411" y="820986"/>
            <a:ext cx="449118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24D6B8C-C9C7-43EE-9639-F23E6C3CDC86}"/>
              </a:ext>
            </a:extLst>
          </p:cNvPr>
          <p:cNvGrpSpPr/>
          <p:nvPr/>
        </p:nvGrpSpPr>
        <p:grpSpPr>
          <a:xfrm>
            <a:off x="6656131" y="592221"/>
            <a:ext cx="468398" cy="230832"/>
            <a:chOff x="5624833" y="2443202"/>
            <a:chExt cx="468398" cy="230832"/>
          </a:xfrm>
        </p:grpSpPr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C40CAE7C-1494-420C-AF14-CF9E870AB148}"/>
                </a:ext>
              </a:extLst>
            </p:cNvPr>
            <p:cNvCxnSpPr>
              <a:cxnSpLocks/>
            </p:cNvCxnSpPr>
            <p:nvPr/>
          </p:nvCxnSpPr>
          <p:spPr>
            <a:xfrm>
              <a:off x="5835079" y="2623818"/>
              <a:ext cx="0" cy="49258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BBBFBEFF-1E91-4259-8C80-1267BFD23A42}"/>
                </a:ext>
              </a:extLst>
            </p:cNvPr>
            <p:cNvSpPr txBox="1"/>
            <p:nvPr/>
          </p:nvSpPr>
          <p:spPr>
            <a:xfrm>
              <a:off x="5624833" y="2443202"/>
              <a:ext cx="4683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 150</a:t>
              </a:r>
              <a:endParaRPr lang="zh-CN" altLang="en-US" sz="900" dirty="0"/>
            </a:p>
          </p:txBody>
        </p: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672432E9-FEE5-42ED-BCE4-FF6E90E84C5B}"/>
              </a:ext>
            </a:extLst>
          </p:cNvPr>
          <p:cNvSpPr txBox="1"/>
          <p:nvPr/>
        </p:nvSpPr>
        <p:spPr>
          <a:xfrm>
            <a:off x="7056015" y="662232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Timestamp 150</a:t>
            </a:r>
            <a:endParaRPr lang="zh-CN" altLang="en-US" sz="1200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3DCCD0E-408F-4B84-9482-AAD21BD1B7C9}"/>
              </a:ext>
            </a:extLst>
          </p:cNvPr>
          <p:cNvSpPr/>
          <p:nvPr/>
        </p:nvSpPr>
        <p:spPr>
          <a:xfrm>
            <a:off x="1540977" y="727026"/>
            <a:ext cx="442879" cy="16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/>
              <a:t>T2 </a:t>
            </a:r>
            <a:endParaRPr lang="zh-CN" altLang="en-US" sz="11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D5BA800-D91A-4CC8-AD14-2D813E40896C}"/>
              </a:ext>
            </a:extLst>
          </p:cNvPr>
          <p:cNvSpPr txBox="1"/>
          <p:nvPr/>
        </p:nvSpPr>
        <p:spPr>
          <a:xfrm>
            <a:off x="1983856" y="65567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An</a:t>
            </a:r>
            <a:r>
              <a:rPr lang="zh-CN" altLang="en-US" sz="1200" dirty="0"/>
              <a:t> </a:t>
            </a:r>
            <a:r>
              <a:rPr lang="en-US" altLang="zh-CN" sz="1200" dirty="0"/>
              <a:t>IRT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5058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44D64E5-656D-4493-BAE0-2A3D113CA609}"/>
              </a:ext>
            </a:extLst>
          </p:cNvPr>
          <p:cNvCxnSpPr>
            <a:cxnSpLocks/>
          </p:cNvCxnSpPr>
          <p:nvPr/>
        </p:nvCxnSpPr>
        <p:spPr>
          <a:xfrm>
            <a:off x="821252" y="2538797"/>
            <a:ext cx="7151571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DE24FA8-AAD8-4F0A-9C07-5DAF4977D224}"/>
              </a:ext>
            </a:extLst>
          </p:cNvPr>
          <p:cNvSpPr txBox="1"/>
          <p:nvPr/>
        </p:nvSpPr>
        <p:spPr>
          <a:xfrm>
            <a:off x="483849" y="1631117"/>
            <a:ext cx="2904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A</a:t>
            </a:r>
            <a:endParaRPr lang="zh-CN" altLang="en-US" sz="13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D6F809-5483-4488-99D6-37B55FFF826D}"/>
              </a:ext>
            </a:extLst>
          </p:cNvPr>
          <p:cNvSpPr txBox="1"/>
          <p:nvPr/>
        </p:nvSpPr>
        <p:spPr>
          <a:xfrm>
            <a:off x="493113" y="2358469"/>
            <a:ext cx="2776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B</a:t>
            </a:r>
            <a:endParaRPr lang="zh-CN" altLang="en-US" sz="13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8AEFC4-9BEB-4271-8DE5-270CECF480F3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1534009" y="1826632"/>
            <a:ext cx="458915" cy="69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BF0641A-3252-466A-A276-97D22600CDF6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2557614" y="1819015"/>
            <a:ext cx="445239" cy="71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1E29872-6C55-4E63-9AC1-84F3D5D203CF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3643868" y="1819015"/>
            <a:ext cx="581019" cy="72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F11DEFC-DD85-468C-93F5-AE190100FEC8}"/>
              </a:ext>
            </a:extLst>
          </p:cNvPr>
          <p:cNvCxnSpPr>
            <a:cxnSpLocks/>
            <a:stCxn id="56" idx="3"/>
            <a:endCxn id="55" idx="1"/>
          </p:cNvCxnSpPr>
          <p:nvPr/>
        </p:nvCxnSpPr>
        <p:spPr>
          <a:xfrm>
            <a:off x="5451874" y="1820066"/>
            <a:ext cx="1003191" cy="73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700CF5B4-68C8-4F19-98C2-093E53FC2654}"/>
              </a:ext>
            </a:extLst>
          </p:cNvPr>
          <p:cNvSpPr/>
          <p:nvPr/>
        </p:nvSpPr>
        <p:spPr>
          <a:xfrm>
            <a:off x="6455065" y="2485610"/>
            <a:ext cx="572408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 dirty="0"/>
              <a:t>Exe T1</a:t>
            </a:r>
            <a:endParaRPr lang="zh-CN" altLang="en-US" sz="13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2BB529C-88F6-485B-ABAA-9AA7AB98CB75}"/>
              </a:ext>
            </a:extLst>
          </p:cNvPr>
          <p:cNvSpPr txBox="1"/>
          <p:nvPr/>
        </p:nvSpPr>
        <p:spPr>
          <a:xfrm rot="18294299">
            <a:off x="1259372" y="1990061"/>
            <a:ext cx="7377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Prepare</a:t>
            </a:r>
            <a:endParaRPr lang="zh-CN" altLang="en-US" sz="13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B8CEBB9A-5F69-4883-80E6-2CC81EA5161B}"/>
              </a:ext>
            </a:extLst>
          </p:cNvPr>
          <p:cNvSpPr txBox="1"/>
          <p:nvPr/>
        </p:nvSpPr>
        <p:spPr>
          <a:xfrm rot="3485721">
            <a:off x="2464802" y="1897955"/>
            <a:ext cx="7633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      OK  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70052F6-8E78-4D6E-9466-34E892F488CC}"/>
              </a:ext>
            </a:extLst>
          </p:cNvPr>
          <p:cNvSpPr txBox="1"/>
          <p:nvPr/>
        </p:nvSpPr>
        <p:spPr>
          <a:xfrm rot="18590988">
            <a:off x="3407095" y="1956940"/>
            <a:ext cx="8418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Commit  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27F355B-7D6B-4EFD-A888-D9CF517D358A}"/>
              </a:ext>
            </a:extLst>
          </p:cNvPr>
          <p:cNvSpPr txBox="1"/>
          <p:nvPr/>
        </p:nvSpPr>
        <p:spPr>
          <a:xfrm rot="2409183">
            <a:off x="5754659" y="2016786"/>
            <a:ext cx="6960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Read A</a:t>
            </a:r>
            <a:endParaRPr lang="zh-CN" altLang="en-US" sz="1300" dirty="0"/>
          </a:p>
        </p:txBody>
      </p: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14114177-8685-4709-BD06-D08A7C10DC90}"/>
              </a:ext>
            </a:extLst>
          </p:cNvPr>
          <p:cNvCxnSpPr>
            <a:cxnSpLocks/>
          </p:cNvCxnSpPr>
          <p:nvPr/>
        </p:nvCxnSpPr>
        <p:spPr>
          <a:xfrm flipH="1">
            <a:off x="4469220" y="1835247"/>
            <a:ext cx="3503603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331A0ED1-1CE7-469E-BE46-D2484B72170F}"/>
              </a:ext>
            </a:extLst>
          </p:cNvPr>
          <p:cNvCxnSpPr>
            <a:cxnSpLocks/>
          </p:cNvCxnSpPr>
          <p:nvPr/>
        </p:nvCxnSpPr>
        <p:spPr>
          <a:xfrm>
            <a:off x="828943" y="1827770"/>
            <a:ext cx="3647967" cy="530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6A126E0-193D-4F55-A2C6-CACD3A8BEBA3}"/>
              </a:ext>
            </a:extLst>
          </p:cNvPr>
          <p:cNvSpPr/>
          <p:nvPr/>
        </p:nvSpPr>
        <p:spPr>
          <a:xfrm>
            <a:off x="7133464" y="2473285"/>
            <a:ext cx="505597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 dirty="0"/>
              <a:t>Exe T3</a:t>
            </a:r>
            <a:endParaRPr lang="zh-CN" altLang="en-US" sz="13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1BB6BF2-D251-49BE-952E-AEBF84650005}"/>
              </a:ext>
            </a:extLst>
          </p:cNvPr>
          <p:cNvSpPr/>
          <p:nvPr/>
        </p:nvSpPr>
        <p:spPr>
          <a:xfrm>
            <a:off x="6384757" y="1744984"/>
            <a:ext cx="572408" cy="1632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 dirty="0"/>
              <a:t>Exe T2 </a:t>
            </a:r>
            <a:endParaRPr lang="zh-CN" altLang="en-US" sz="13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E17D970-8C9F-4571-B430-EFF1078212AA}"/>
              </a:ext>
            </a:extLst>
          </p:cNvPr>
          <p:cNvSpPr/>
          <p:nvPr/>
        </p:nvSpPr>
        <p:spPr>
          <a:xfrm>
            <a:off x="2005748" y="1747015"/>
            <a:ext cx="551866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 dirty="0"/>
              <a:t>Pre T1 </a:t>
            </a:r>
            <a:endParaRPr lang="zh-CN" altLang="en-US" sz="13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045D511-22D5-42A8-BA65-3BB525B866A0}"/>
              </a:ext>
            </a:extLst>
          </p:cNvPr>
          <p:cNvSpPr/>
          <p:nvPr/>
        </p:nvSpPr>
        <p:spPr>
          <a:xfrm>
            <a:off x="4228989" y="1747015"/>
            <a:ext cx="668379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 dirty="0"/>
              <a:t>Com T1</a:t>
            </a:r>
            <a:endParaRPr lang="zh-CN" altLang="en-US" sz="13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8872A62-7E26-4F33-B266-886C88015297}"/>
              </a:ext>
            </a:extLst>
          </p:cNvPr>
          <p:cNvSpPr/>
          <p:nvPr/>
        </p:nvSpPr>
        <p:spPr>
          <a:xfrm>
            <a:off x="2960993" y="1747015"/>
            <a:ext cx="625422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 dirty="0" err="1"/>
              <a:t>Recv</a:t>
            </a:r>
            <a:r>
              <a:rPr lang="en-US" altLang="zh-CN" sz="1300" dirty="0"/>
              <a:t> T2 </a:t>
            </a:r>
            <a:endParaRPr lang="zh-CN" altLang="en-US" sz="13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B1547B9-378B-4FB6-81A6-C6EEAEFEF25D}"/>
              </a:ext>
            </a:extLst>
          </p:cNvPr>
          <p:cNvSpPr/>
          <p:nvPr/>
        </p:nvSpPr>
        <p:spPr>
          <a:xfrm>
            <a:off x="4148418" y="2466796"/>
            <a:ext cx="646246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 dirty="0" err="1"/>
              <a:t>Recv</a:t>
            </a:r>
            <a:r>
              <a:rPr lang="en-US" altLang="zh-CN" sz="1300" dirty="0"/>
              <a:t>. T3</a:t>
            </a:r>
            <a:endParaRPr lang="zh-CN" altLang="en-US" sz="13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5A41378-E606-41E9-92C2-A3CB1A8F4614}"/>
              </a:ext>
            </a:extLst>
          </p:cNvPr>
          <p:cNvSpPr/>
          <p:nvPr/>
        </p:nvSpPr>
        <p:spPr>
          <a:xfrm>
            <a:off x="4943214" y="1748066"/>
            <a:ext cx="50866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 dirty="0"/>
              <a:t>Exe T1</a:t>
            </a:r>
            <a:endParaRPr lang="zh-CN" altLang="en-US" sz="13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227FF54-3177-4B68-A97A-082C11DFBD75}"/>
              </a:ext>
            </a:extLst>
          </p:cNvPr>
          <p:cNvSpPr txBox="1"/>
          <p:nvPr/>
        </p:nvSpPr>
        <p:spPr>
          <a:xfrm>
            <a:off x="1006427" y="1087296"/>
            <a:ext cx="2305439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300" dirty="0"/>
              <a:t>T1</a:t>
            </a:r>
            <a:r>
              <a:rPr lang="zh-CN" altLang="en-US" sz="1300" dirty="0"/>
              <a:t> </a:t>
            </a:r>
            <a:r>
              <a:rPr lang="en-US" altLang="zh-CN" sz="1300" dirty="0"/>
              <a:t>(CRT):  R (B), W (A = B + 1)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7B93C02-AF16-48AE-8246-BEE923FA6F06}"/>
              </a:ext>
            </a:extLst>
          </p:cNvPr>
          <p:cNvSpPr txBox="1"/>
          <p:nvPr/>
        </p:nvSpPr>
        <p:spPr>
          <a:xfrm>
            <a:off x="3700279" y="1081106"/>
            <a:ext cx="1848583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300" dirty="0"/>
              <a:t>T2</a:t>
            </a:r>
            <a:r>
              <a:rPr lang="zh-CN" altLang="en-US" sz="1300" dirty="0"/>
              <a:t> </a:t>
            </a:r>
            <a:r>
              <a:rPr lang="en-US" altLang="zh-CN" sz="1300" dirty="0"/>
              <a:t>(IRT):  W(A = A * 2 )</a:t>
            </a:r>
            <a:r>
              <a:rPr lang="zh-CN" altLang="en-US" sz="1300" dirty="0"/>
              <a:t> </a:t>
            </a:r>
            <a:endParaRPr lang="en-US" altLang="zh-CN" sz="13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D53913B-5B6D-4753-8A18-A1DB1437D21A}"/>
              </a:ext>
            </a:extLst>
          </p:cNvPr>
          <p:cNvSpPr txBox="1"/>
          <p:nvPr/>
        </p:nvSpPr>
        <p:spPr>
          <a:xfrm>
            <a:off x="5865832" y="1083098"/>
            <a:ext cx="1864613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300" dirty="0"/>
              <a:t>T3 (IRT): W(B = B  + 2 )</a:t>
            </a:r>
            <a:r>
              <a:rPr lang="zh-CN" altLang="en-US" sz="1300" dirty="0"/>
              <a:t> </a:t>
            </a:r>
            <a:endParaRPr lang="en-US" altLang="zh-CN" sz="1300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7BC117B-FCBC-49D3-8A36-2D0A123BF039}"/>
              </a:ext>
            </a:extLst>
          </p:cNvPr>
          <p:cNvSpPr/>
          <p:nvPr/>
        </p:nvSpPr>
        <p:spPr>
          <a:xfrm>
            <a:off x="565562" y="713410"/>
            <a:ext cx="376322" cy="17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/>
              <a:t>T1</a:t>
            </a:r>
            <a:endParaRPr lang="zh-CN" altLang="en-US" sz="13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6CFD547-B44C-4DA4-9160-08934FA0AE89}"/>
              </a:ext>
            </a:extLst>
          </p:cNvPr>
          <p:cNvSpPr txBox="1"/>
          <p:nvPr/>
        </p:nvSpPr>
        <p:spPr>
          <a:xfrm>
            <a:off x="926897" y="655676"/>
            <a:ext cx="6206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A</a:t>
            </a:r>
            <a:r>
              <a:rPr lang="zh-CN" altLang="en-US" sz="1300" dirty="0"/>
              <a:t> </a:t>
            </a:r>
            <a:r>
              <a:rPr lang="en-US" altLang="zh-CN" sz="1300" dirty="0"/>
              <a:t>CRT</a:t>
            </a:r>
            <a:endParaRPr lang="zh-CN" altLang="en-US" sz="1300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3D33C39-22F0-4F69-8111-F278A3390AF3}"/>
              </a:ext>
            </a:extLst>
          </p:cNvPr>
          <p:cNvCxnSpPr>
            <a:cxnSpLocks/>
          </p:cNvCxnSpPr>
          <p:nvPr/>
        </p:nvCxnSpPr>
        <p:spPr>
          <a:xfrm>
            <a:off x="2661417" y="799413"/>
            <a:ext cx="338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44B5DD3-3566-49F9-A5C5-BF5F12966DC6}"/>
              </a:ext>
            </a:extLst>
          </p:cNvPr>
          <p:cNvSpPr txBox="1"/>
          <p:nvPr/>
        </p:nvSpPr>
        <p:spPr>
          <a:xfrm>
            <a:off x="3045693" y="657051"/>
            <a:ext cx="14109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Physical time axis</a:t>
            </a:r>
            <a:endParaRPr lang="zh-CN" altLang="en-US" sz="1300" dirty="0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0A55647-8E83-453F-9ED2-04D681D035D3}"/>
              </a:ext>
            </a:extLst>
          </p:cNvPr>
          <p:cNvCxnSpPr>
            <a:cxnSpLocks/>
          </p:cNvCxnSpPr>
          <p:nvPr/>
        </p:nvCxnSpPr>
        <p:spPr>
          <a:xfrm>
            <a:off x="4456657" y="808105"/>
            <a:ext cx="28131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BF6B235-0DB7-4BC7-AEAB-79A965019255}"/>
              </a:ext>
            </a:extLst>
          </p:cNvPr>
          <p:cNvSpPr txBox="1"/>
          <p:nvPr/>
        </p:nvSpPr>
        <p:spPr>
          <a:xfrm>
            <a:off x="4780340" y="657476"/>
            <a:ext cx="117051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Stretched axis</a:t>
            </a:r>
            <a:endParaRPr lang="zh-CN" altLang="en-US" sz="1300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BEE0B51A-4D48-4716-B14E-8034D7690328}"/>
              </a:ext>
            </a:extLst>
          </p:cNvPr>
          <p:cNvCxnSpPr>
            <a:cxnSpLocks/>
          </p:cNvCxnSpPr>
          <p:nvPr/>
        </p:nvCxnSpPr>
        <p:spPr>
          <a:xfrm>
            <a:off x="6201859" y="814430"/>
            <a:ext cx="449118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24D6B8C-C9C7-43EE-9639-F23E6C3CDC86}"/>
              </a:ext>
            </a:extLst>
          </p:cNvPr>
          <p:cNvGrpSpPr/>
          <p:nvPr/>
        </p:nvGrpSpPr>
        <p:grpSpPr>
          <a:xfrm>
            <a:off x="6182579" y="585665"/>
            <a:ext cx="468398" cy="492443"/>
            <a:chOff x="5624833" y="2443202"/>
            <a:chExt cx="468398" cy="492443"/>
          </a:xfrm>
        </p:grpSpPr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C40CAE7C-1494-420C-AF14-CF9E870AB148}"/>
                </a:ext>
              </a:extLst>
            </p:cNvPr>
            <p:cNvCxnSpPr>
              <a:cxnSpLocks/>
            </p:cNvCxnSpPr>
            <p:nvPr/>
          </p:nvCxnSpPr>
          <p:spPr>
            <a:xfrm>
              <a:off x="5835079" y="2623818"/>
              <a:ext cx="0" cy="49258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BBBFBEFF-1E91-4259-8C80-1267BFD23A42}"/>
                </a:ext>
              </a:extLst>
            </p:cNvPr>
            <p:cNvSpPr txBox="1"/>
            <p:nvPr/>
          </p:nvSpPr>
          <p:spPr>
            <a:xfrm>
              <a:off x="5624833" y="2443202"/>
              <a:ext cx="46839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00" dirty="0"/>
                <a:t> 150</a:t>
              </a:r>
              <a:endParaRPr lang="zh-CN" altLang="en-US" sz="1300" dirty="0"/>
            </a:p>
          </p:txBody>
        </p: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672432E9-FEE5-42ED-BCE4-FF6E90E84C5B}"/>
              </a:ext>
            </a:extLst>
          </p:cNvPr>
          <p:cNvSpPr txBox="1"/>
          <p:nvPr/>
        </p:nvSpPr>
        <p:spPr>
          <a:xfrm>
            <a:off x="6582463" y="655676"/>
            <a:ext cx="12811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Timestamp 150</a:t>
            </a:r>
            <a:endParaRPr lang="zh-CN" altLang="en-US" sz="1300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3DCCD0E-408F-4B84-9482-AAD21BD1B7C9}"/>
              </a:ext>
            </a:extLst>
          </p:cNvPr>
          <p:cNvSpPr/>
          <p:nvPr/>
        </p:nvSpPr>
        <p:spPr>
          <a:xfrm>
            <a:off x="1540977" y="727026"/>
            <a:ext cx="442879" cy="16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 dirty="0"/>
              <a:t>T2 </a:t>
            </a:r>
            <a:endParaRPr lang="zh-CN" altLang="en-US" sz="13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D5BA800-D91A-4CC8-AD14-2D813E40896C}"/>
              </a:ext>
            </a:extLst>
          </p:cNvPr>
          <p:cNvSpPr txBox="1"/>
          <p:nvPr/>
        </p:nvSpPr>
        <p:spPr>
          <a:xfrm>
            <a:off x="1983856" y="655676"/>
            <a:ext cx="6511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An</a:t>
            </a:r>
            <a:r>
              <a:rPr lang="zh-CN" altLang="en-US" sz="1300" dirty="0"/>
              <a:t> </a:t>
            </a:r>
            <a:r>
              <a:rPr lang="en-US" altLang="zh-CN" sz="1300" dirty="0"/>
              <a:t>IRT</a:t>
            </a:r>
            <a:endParaRPr lang="zh-CN" altLang="en-US" sz="13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9BABC9F-FE40-4E4A-BB68-82D2BF5C5D98}"/>
              </a:ext>
            </a:extLst>
          </p:cNvPr>
          <p:cNvSpPr txBox="1"/>
          <p:nvPr/>
        </p:nvSpPr>
        <p:spPr>
          <a:xfrm>
            <a:off x="4393608" y="2135263"/>
            <a:ext cx="14269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solidFill>
                  <a:srgbClr val="FF0000"/>
                </a:solidFill>
              </a:rPr>
              <a:t>waiting for inputs</a:t>
            </a:r>
            <a:endParaRPr lang="zh-CN" altLang="en-US" sz="1300" dirty="0">
              <a:solidFill>
                <a:srgbClr val="FF0000"/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764F91A-DCF4-4908-A8CB-AB9E1DF30489}"/>
              </a:ext>
            </a:extLst>
          </p:cNvPr>
          <p:cNvCxnSpPr>
            <a:cxnSpLocks/>
            <a:stCxn id="72" idx="3"/>
            <a:endCxn id="19" idx="1"/>
          </p:cNvCxnSpPr>
          <p:nvPr/>
        </p:nvCxnSpPr>
        <p:spPr>
          <a:xfrm flipV="1">
            <a:off x="3643868" y="2281457"/>
            <a:ext cx="749740" cy="263005"/>
          </a:xfrm>
          <a:prstGeom prst="line">
            <a:avLst/>
          </a:prstGeom>
          <a:ln w="9525">
            <a:solidFill>
              <a:srgbClr val="FF000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EB59BA1-3BF9-4DA3-9245-04A69B93E25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820602" y="2281457"/>
            <a:ext cx="572408" cy="257339"/>
          </a:xfrm>
          <a:prstGeom prst="line">
            <a:avLst/>
          </a:prstGeom>
          <a:ln w="9525">
            <a:solidFill>
              <a:srgbClr val="FF000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7D25DF3C-3A6E-4D4D-8E9D-6440ECB4A7B3}"/>
              </a:ext>
            </a:extLst>
          </p:cNvPr>
          <p:cNvSpPr/>
          <p:nvPr/>
        </p:nvSpPr>
        <p:spPr>
          <a:xfrm>
            <a:off x="2997622" y="2472462"/>
            <a:ext cx="646246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 dirty="0"/>
              <a:t>Com T1</a:t>
            </a:r>
            <a:endParaRPr lang="zh-CN" altLang="en-US" sz="13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20745C3-B356-45AF-845D-799E5466ACDF}"/>
              </a:ext>
            </a:extLst>
          </p:cNvPr>
          <p:cNvSpPr/>
          <p:nvPr/>
        </p:nvSpPr>
        <p:spPr>
          <a:xfrm>
            <a:off x="5616663" y="1744984"/>
            <a:ext cx="668379" cy="1632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 dirty="0"/>
              <a:t>Com T2 </a:t>
            </a:r>
            <a:endParaRPr lang="zh-CN" altLang="en-US" sz="13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53748CE-F44B-49CF-8B50-FA95515A6D22}"/>
              </a:ext>
            </a:extLst>
          </p:cNvPr>
          <p:cNvSpPr/>
          <p:nvPr/>
        </p:nvSpPr>
        <p:spPr>
          <a:xfrm>
            <a:off x="4890391" y="2453993"/>
            <a:ext cx="641347" cy="1632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 dirty="0"/>
              <a:t>Com. T3 </a:t>
            </a:r>
            <a:endParaRPr lang="zh-CN" altLang="en-US" sz="13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F26C77-F2F5-4A0F-A151-7CB21ED55236}"/>
              </a:ext>
            </a:extLst>
          </p:cNvPr>
          <p:cNvSpPr txBox="1"/>
          <p:nvPr/>
        </p:nvSpPr>
        <p:spPr>
          <a:xfrm>
            <a:off x="449084" y="1380832"/>
            <a:ext cx="8194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Region 1</a:t>
            </a:r>
            <a:endParaRPr lang="zh-CN" altLang="en-US" sz="13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650A998-6C94-40C1-88A6-B7A7F38D50EF}"/>
              </a:ext>
            </a:extLst>
          </p:cNvPr>
          <p:cNvSpPr txBox="1"/>
          <p:nvPr/>
        </p:nvSpPr>
        <p:spPr>
          <a:xfrm>
            <a:off x="449084" y="2090810"/>
            <a:ext cx="8194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Region 2</a:t>
            </a:r>
            <a:endParaRPr lang="zh-CN" altLang="en-US" sz="13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1C9B981-3422-44D3-83FB-8D16BBA04B59}"/>
              </a:ext>
            </a:extLst>
          </p:cNvPr>
          <p:cNvSpPr/>
          <p:nvPr/>
        </p:nvSpPr>
        <p:spPr>
          <a:xfrm>
            <a:off x="859907" y="2450404"/>
            <a:ext cx="674102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 dirty="0" err="1"/>
              <a:t>Recv</a:t>
            </a:r>
            <a:r>
              <a:rPr lang="en-US" altLang="zh-CN" sz="1300" dirty="0"/>
              <a:t> T1 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1801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1A80013-F487-4748-A0DE-C9144746686D}"/>
              </a:ext>
            </a:extLst>
          </p:cNvPr>
          <p:cNvCxnSpPr>
            <a:cxnSpLocks/>
          </p:cNvCxnSpPr>
          <p:nvPr/>
        </p:nvCxnSpPr>
        <p:spPr>
          <a:xfrm>
            <a:off x="6869537" y="2742272"/>
            <a:ext cx="346200" cy="140075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44D64E5-656D-4493-BAE0-2A3D113CA609}"/>
              </a:ext>
            </a:extLst>
          </p:cNvPr>
          <p:cNvCxnSpPr>
            <a:cxnSpLocks/>
          </p:cNvCxnSpPr>
          <p:nvPr/>
        </p:nvCxnSpPr>
        <p:spPr>
          <a:xfrm flipV="1">
            <a:off x="995479" y="2902559"/>
            <a:ext cx="3847743" cy="13223"/>
          </a:xfrm>
          <a:prstGeom prst="straightConnector1">
            <a:avLst/>
          </a:prstGeom>
          <a:ln w="63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DE24FA8-AAD8-4F0A-9C07-5DAF4977D224}"/>
              </a:ext>
            </a:extLst>
          </p:cNvPr>
          <p:cNvSpPr txBox="1"/>
          <p:nvPr/>
        </p:nvSpPr>
        <p:spPr>
          <a:xfrm>
            <a:off x="742348" y="2064636"/>
            <a:ext cx="2904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A</a:t>
            </a:r>
            <a:endParaRPr lang="zh-CN" altLang="en-US" sz="13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D6F809-5483-4488-99D6-37B55FFF826D}"/>
              </a:ext>
            </a:extLst>
          </p:cNvPr>
          <p:cNvSpPr txBox="1"/>
          <p:nvPr/>
        </p:nvSpPr>
        <p:spPr>
          <a:xfrm>
            <a:off x="777473" y="2756365"/>
            <a:ext cx="2776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B</a:t>
            </a:r>
            <a:endParaRPr lang="zh-CN" altLang="en-US" sz="13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8AEFC4-9BEB-4271-8DE5-270CECF480F3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1646425" y="2209011"/>
            <a:ext cx="506119" cy="69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BF0641A-3252-466A-A276-97D22600CDF6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2692705" y="2196000"/>
            <a:ext cx="1105230" cy="71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1E29872-6C55-4E63-9AC1-84F3D5D203CF}"/>
              </a:ext>
            </a:extLst>
          </p:cNvPr>
          <p:cNvCxnSpPr>
            <a:cxnSpLocks/>
          </p:cNvCxnSpPr>
          <p:nvPr/>
        </p:nvCxnSpPr>
        <p:spPr>
          <a:xfrm flipV="1">
            <a:off x="3873503" y="2212997"/>
            <a:ext cx="1070626" cy="69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F11DEFC-DD85-468C-93F5-AE190100FEC8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6165584" y="2199460"/>
            <a:ext cx="1065538" cy="7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2D4ED0C4-9BB3-4700-8317-C4FCD7DDE884}"/>
              </a:ext>
            </a:extLst>
          </p:cNvPr>
          <p:cNvCxnSpPr>
            <a:cxnSpLocks/>
          </p:cNvCxnSpPr>
          <p:nvPr/>
        </p:nvCxnSpPr>
        <p:spPr>
          <a:xfrm>
            <a:off x="4803551" y="2843397"/>
            <a:ext cx="0" cy="102535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39623-0D42-429D-9C03-338BCE97AB2B}"/>
              </a:ext>
            </a:extLst>
          </p:cNvPr>
          <p:cNvSpPr txBox="1"/>
          <p:nvPr/>
        </p:nvSpPr>
        <p:spPr>
          <a:xfrm>
            <a:off x="4471937" y="2939597"/>
            <a:ext cx="5741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199.0</a:t>
            </a:r>
            <a:endParaRPr lang="zh-CN" altLang="en-US" sz="1300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3203E3E-075C-40CA-B4D0-93179BB7DE24}"/>
              </a:ext>
            </a:extLst>
          </p:cNvPr>
          <p:cNvCxnSpPr>
            <a:cxnSpLocks/>
          </p:cNvCxnSpPr>
          <p:nvPr/>
        </p:nvCxnSpPr>
        <p:spPr>
          <a:xfrm>
            <a:off x="3834525" y="2870331"/>
            <a:ext cx="0" cy="90901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2EF2C2A-F43F-45C1-818A-F9DA7DD62E1D}"/>
              </a:ext>
            </a:extLst>
          </p:cNvPr>
          <p:cNvSpPr txBox="1"/>
          <p:nvPr/>
        </p:nvSpPr>
        <p:spPr>
          <a:xfrm>
            <a:off x="3611744" y="2918384"/>
            <a:ext cx="4683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/>
              <a:t>150</a:t>
            </a:r>
            <a:endParaRPr lang="zh-CN" altLang="en-US" sz="1300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EA70157B-9525-4BC7-813B-E48AC51A2C35}"/>
              </a:ext>
            </a:extLst>
          </p:cNvPr>
          <p:cNvCxnSpPr>
            <a:cxnSpLocks/>
          </p:cNvCxnSpPr>
          <p:nvPr/>
        </p:nvCxnSpPr>
        <p:spPr>
          <a:xfrm>
            <a:off x="2330836" y="2135071"/>
            <a:ext cx="0" cy="69580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8D8516C5-4765-4730-9DCB-55ED845BF7E9}"/>
              </a:ext>
            </a:extLst>
          </p:cNvPr>
          <p:cNvSpPr txBox="1"/>
          <p:nvPr/>
        </p:nvSpPr>
        <p:spPr>
          <a:xfrm>
            <a:off x="1943769" y="1898396"/>
            <a:ext cx="4683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/>
              <a:t>100</a:t>
            </a:r>
            <a:endParaRPr lang="zh-CN" altLang="en-US" sz="1300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4904E5DF-89F0-49EB-AB44-11E0E245ED8F}"/>
              </a:ext>
            </a:extLst>
          </p:cNvPr>
          <p:cNvCxnSpPr>
            <a:cxnSpLocks/>
          </p:cNvCxnSpPr>
          <p:nvPr/>
        </p:nvCxnSpPr>
        <p:spPr>
          <a:xfrm>
            <a:off x="1071524" y="2849533"/>
            <a:ext cx="0" cy="128384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D0D5192-2689-45A0-A4AF-F66DBC675144}"/>
              </a:ext>
            </a:extLst>
          </p:cNvPr>
          <p:cNvSpPr txBox="1"/>
          <p:nvPr/>
        </p:nvSpPr>
        <p:spPr>
          <a:xfrm>
            <a:off x="881954" y="2919335"/>
            <a:ext cx="4683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/>
              <a:t> 50</a:t>
            </a:r>
            <a:endParaRPr lang="zh-CN" altLang="en-US" sz="13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2BB529C-88F6-485B-ABAA-9AA7AB98CB75}"/>
              </a:ext>
            </a:extLst>
          </p:cNvPr>
          <p:cNvSpPr txBox="1"/>
          <p:nvPr/>
        </p:nvSpPr>
        <p:spPr>
          <a:xfrm rot="18405710">
            <a:off x="1407590" y="2383993"/>
            <a:ext cx="7377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Prepare</a:t>
            </a:r>
            <a:endParaRPr lang="zh-CN" altLang="en-US" sz="13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B8CEBB9A-5F69-4883-80E6-2CC81EA5161B}"/>
              </a:ext>
            </a:extLst>
          </p:cNvPr>
          <p:cNvSpPr txBox="1"/>
          <p:nvPr/>
        </p:nvSpPr>
        <p:spPr>
          <a:xfrm rot="2048499">
            <a:off x="2613701" y="2230550"/>
            <a:ext cx="101983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      OK </a:t>
            </a:r>
          </a:p>
          <a:p>
            <a:r>
              <a:rPr lang="en-US" altLang="zh-CN" sz="1300" dirty="0"/>
              <a:t>anticipated </a:t>
            </a:r>
          </a:p>
          <a:p>
            <a:r>
              <a:rPr lang="en-US" altLang="zh-CN" sz="1300" dirty="0" err="1"/>
              <a:t>ts</a:t>
            </a:r>
            <a:r>
              <a:rPr lang="en-US" altLang="zh-CN" sz="1300" dirty="0"/>
              <a:t>  = 200</a:t>
            </a:r>
            <a:endParaRPr lang="zh-CN" altLang="en-US" sz="13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70052F6-8E78-4D6E-9466-34E892F488CC}"/>
              </a:ext>
            </a:extLst>
          </p:cNvPr>
          <p:cNvSpPr txBox="1"/>
          <p:nvPr/>
        </p:nvSpPr>
        <p:spPr>
          <a:xfrm rot="19544625">
            <a:off x="3935750" y="2328328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Commit  </a:t>
            </a:r>
          </a:p>
          <a:p>
            <a:r>
              <a:rPr lang="en-US" altLang="zh-CN" sz="1300" dirty="0" err="1"/>
              <a:t>ts</a:t>
            </a:r>
            <a:r>
              <a:rPr lang="en-US" altLang="zh-CN" sz="1300" dirty="0"/>
              <a:t> = 200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27F355B-7D6B-4EFD-A888-D9CF517D358A}"/>
              </a:ext>
            </a:extLst>
          </p:cNvPr>
          <p:cNvSpPr txBox="1"/>
          <p:nvPr/>
        </p:nvSpPr>
        <p:spPr>
          <a:xfrm rot="2132087">
            <a:off x="6426563" y="2310584"/>
            <a:ext cx="6559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read A</a:t>
            </a:r>
            <a:endParaRPr lang="zh-CN" altLang="en-US" sz="13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4ECE2BFF-3C66-4DA9-AAA4-7D0D7B9C1E3C}"/>
              </a:ext>
            </a:extLst>
          </p:cNvPr>
          <p:cNvSpPr txBox="1"/>
          <p:nvPr/>
        </p:nvSpPr>
        <p:spPr>
          <a:xfrm>
            <a:off x="3213749" y="1866969"/>
            <a:ext cx="8915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T2.ts=120</a:t>
            </a:r>
            <a:endParaRPr lang="zh-CN" altLang="en-US" sz="1300" dirty="0"/>
          </a:p>
        </p:txBody>
      </p: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331A0ED1-1CE7-469E-BE46-D2484B72170F}"/>
              </a:ext>
            </a:extLst>
          </p:cNvPr>
          <p:cNvCxnSpPr>
            <a:cxnSpLocks/>
          </p:cNvCxnSpPr>
          <p:nvPr/>
        </p:nvCxnSpPr>
        <p:spPr>
          <a:xfrm>
            <a:off x="1003170" y="2204755"/>
            <a:ext cx="71028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66871578-F49A-4A31-99BA-2989EEA306EB}"/>
              </a:ext>
            </a:extLst>
          </p:cNvPr>
          <p:cNvSpPr txBox="1"/>
          <p:nvPr/>
        </p:nvSpPr>
        <p:spPr>
          <a:xfrm>
            <a:off x="5023199" y="2933492"/>
            <a:ext cx="10157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/>
              <a:t>T3.ts=199.1</a:t>
            </a:r>
            <a:endParaRPr lang="zh-CN" altLang="en-US" sz="1300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9E7FE3A9-8F50-4F21-8BDB-67F1B27FCA5B}"/>
              </a:ext>
            </a:extLst>
          </p:cNvPr>
          <p:cNvSpPr txBox="1"/>
          <p:nvPr/>
        </p:nvSpPr>
        <p:spPr>
          <a:xfrm>
            <a:off x="6454706" y="2924972"/>
            <a:ext cx="7091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/>
              <a:t>199.2</a:t>
            </a:r>
            <a:endParaRPr lang="zh-CN" altLang="en-US" sz="13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1BB6BF2-D251-49BE-952E-AEBF84650005}"/>
              </a:ext>
            </a:extLst>
          </p:cNvPr>
          <p:cNvSpPr/>
          <p:nvPr/>
        </p:nvSpPr>
        <p:spPr>
          <a:xfrm>
            <a:off x="3705667" y="2127460"/>
            <a:ext cx="945431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 dirty="0" err="1"/>
              <a:t>Com&amp;Exe</a:t>
            </a:r>
            <a:r>
              <a:rPr lang="en-US" altLang="zh-CN" sz="1300" dirty="0"/>
              <a:t> T2 </a:t>
            </a:r>
            <a:endParaRPr lang="zh-CN" altLang="en-US" sz="13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B5DEE97-2844-435D-9DDB-41012DAFA7FE}"/>
              </a:ext>
            </a:extLst>
          </p:cNvPr>
          <p:cNvSpPr/>
          <p:nvPr/>
        </p:nvSpPr>
        <p:spPr>
          <a:xfrm>
            <a:off x="4973418" y="2123752"/>
            <a:ext cx="643927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 dirty="0"/>
              <a:t>Com T1</a:t>
            </a:r>
            <a:endParaRPr lang="zh-CN" altLang="en-US" sz="13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00CF5B4-68C8-4F19-98C2-093E53FC2654}"/>
              </a:ext>
            </a:extLst>
          </p:cNvPr>
          <p:cNvSpPr/>
          <p:nvPr/>
        </p:nvSpPr>
        <p:spPr>
          <a:xfrm>
            <a:off x="5676271" y="2127460"/>
            <a:ext cx="489313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 dirty="0"/>
              <a:t>Exe T1</a:t>
            </a:r>
            <a:endParaRPr lang="zh-CN" altLang="en-US" sz="13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8365FD8-7766-4C3A-AF3F-72870ABCCDB6}"/>
              </a:ext>
            </a:extLst>
          </p:cNvPr>
          <p:cNvSpPr/>
          <p:nvPr/>
        </p:nvSpPr>
        <p:spPr>
          <a:xfrm>
            <a:off x="2179974" y="2124000"/>
            <a:ext cx="512731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 dirty="0"/>
              <a:t>Pre T1 </a:t>
            </a:r>
            <a:endParaRPr lang="zh-CN" altLang="en-US" sz="1300" dirty="0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F9FB119-BFB5-4061-AB02-41E7ADBE4222}"/>
              </a:ext>
            </a:extLst>
          </p:cNvPr>
          <p:cNvCxnSpPr>
            <a:cxnSpLocks/>
          </p:cNvCxnSpPr>
          <p:nvPr/>
        </p:nvCxnSpPr>
        <p:spPr>
          <a:xfrm>
            <a:off x="2156990" y="2140583"/>
            <a:ext cx="0" cy="65090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82D6E20-B0EF-4F0D-AE4A-502A6B2369AD}"/>
              </a:ext>
            </a:extLst>
          </p:cNvPr>
          <p:cNvCxnSpPr>
            <a:cxnSpLocks/>
          </p:cNvCxnSpPr>
          <p:nvPr/>
        </p:nvCxnSpPr>
        <p:spPr>
          <a:xfrm>
            <a:off x="4944129" y="2140583"/>
            <a:ext cx="0" cy="65090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CC707F6B-912E-4F16-A457-45534E2B7377}"/>
              </a:ext>
            </a:extLst>
          </p:cNvPr>
          <p:cNvSpPr txBox="1"/>
          <p:nvPr/>
        </p:nvSpPr>
        <p:spPr>
          <a:xfrm>
            <a:off x="4709930" y="1885378"/>
            <a:ext cx="4683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/>
              <a:t>200</a:t>
            </a:r>
            <a:endParaRPr lang="zh-CN" altLang="en-US" sz="1300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6DA82E8-6AA1-47C1-A047-355BC74D04D5}"/>
              </a:ext>
            </a:extLst>
          </p:cNvPr>
          <p:cNvCxnSpPr>
            <a:cxnSpLocks/>
          </p:cNvCxnSpPr>
          <p:nvPr/>
        </p:nvCxnSpPr>
        <p:spPr>
          <a:xfrm>
            <a:off x="4843222" y="2902559"/>
            <a:ext cx="2354503" cy="0"/>
          </a:xfrm>
          <a:prstGeom prst="line">
            <a:avLst/>
          </a:prstGeom>
          <a:ln w="9525"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6A126E0-193D-4F55-A2C6-CACD3A8BEBA3}"/>
              </a:ext>
            </a:extLst>
          </p:cNvPr>
          <p:cNvSpPr/>
          <p:nvPr/>
        </p:nvSpPr>
        <p:spPr>
          <a:xfrm>
            <a:off x="5626931" y="2816900"/>
            <a:ext cx="972375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 dirty="0" err="1"/>
              <a:t>Com&amp;Exe</a:t>
            </a:r>
            <a:r>
              <a:rPr lang="en-US" altLang="zh-CN" sz="1300" dirty="0"/>
              <a:t> T3</a:t>
            </a:r>
            <a:endParaRPr lang="zh-CN" altLang="en-US" sz="1300" dirty="0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1CC3BAA7-95B6-4315-BF92-94ABA6125EE8}"/>
              </a:ext>
            </a:extLst>
          </p:cNvPr>
          <p:cNvCxnSpPr>
            <a:cxnSpLocks/>
          </p:cNvCxnSpPr>
          <p:nvPr/>
        </p:nvCxnSpPr>
        <p:spPr>
          <a:xfrm>
            <a:off x="6754537" y="2870331"/>
            <a:ext cx="0" cy="88297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E21FDCC0-6188-4098-B6DD-917AB4E24A22}"/>
              </a:ext>
            </a:extLst>
          </p:cNvPr>
          <p:cNvSpPr txBox="1"/>
          <p:nvPr/>
        </p:nvSpPr>
        <p:spPr>
          <a:xfrm>
            <a:off x="6866688" y="2939597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…</a:t>
            </a:r>
            <a:endParaRPr lang="zh-CN" altLang="en-US" sz="1300" dirty="0"/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E608ADD7-1810-4AD3-B23A-2B61C1DB1473}"/>
              </a:ext>
            </a:extLst>
          </p:cNvPr>
          <p:cNvCxnSpPr>
            <a:cxnSpLocks/>
          </p:cNvCxnSpPr>
          <p:nvPr/>
        </p:nvCxnSpPr>
        <p:spPr>
          <a:xfrm>
            <a:off x="7261437" y="2862394"/>
            <a:ext cx="0" cy="100889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81384547-36CF-45CC-8A21-208A8676F31E}"/>
              </a:ext>
            </a:extLst>
          </p:cNvPr>
          <p:cNvSpPr txBox="1"/>
          <p:nvPr/>
        </p:nvSpPr>
        <p:spPr>
          <a:xfrm>
            <a:off x="7035918" y="2928796"/>
            <a:ext cx="4683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/>
              <a:t>200</a:t>
            </a:r>
            <a:endParaRPr lang="zh-CN" altLang="en-US" sz="13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8820601-86D3-49C4-85A3-B01C1DDF4871}"/>
              </a:ext>
            </a:extLst>
          </p:cNvPr>
          <p:cNvSpPr txBox="1"/>
          <p:nvPr/>
        </p:nvSpPr>
        <p:spPr>
          <a:xfrm>
            <a:off x="5359472" y="2551009"/>
            <a:ext cx="15456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solidFill>
                  <a:srgbClr val="FF0000"/>
                </a:solidFill>
              </a:rPr>
              <a:t>Time axis stretched</a:t>
            </a:r>
            <a:endParaRPr lang="zh-CN" altLang="en-US" sz="1300" dirty="0">
              <a:solidFill>
                <a:srgbClr val="FF0000"/>
              </a:solidFill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FBDE1F5-29A9-412F-9F9E-D1DCA9D6C488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4803551" y="2697203"/>
            <a:ext cx="555921" cy="192904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0F5D282C-E02B-4AC4-A8D0-0661B17911B3}"/>
              </a:ext>
            </a:extLst>
          </p:cNvPr>
          <p:cNvSpPr/>
          <p:nvPr/>
        </p:nvSpPr>
        <p:spPr>
          <a:xfrm>
            <a:off x="1090196" y="2834359"/>
            <a:ext cx="556229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 dirty="0" err="1"/>
              <a:t>Recv</a:t>
            </a:r>
            <a:r>
              <a:rPr lang="en-US" altLang="zh-CN" sz="1300" dirty="0"/>
              <a:t> T1</a:t>
            </a:r>
            <a:endParaRPr lang="zh-CN" altLang="en-US" sz="13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72494D0-7CE1-4CA7-9914-C3E8E42026B7}"/>
              </a:ext>
            </a:extLst>
          </p:cNvPr>
          <p:cNvSpPr/>
          <p:nvPr/>
        </p:nvSpPr>
        <p:spPr>
          <a:xfrm>
            <a:off x="3074507" y="2120652"/>
            <a:ext cx="56256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 dirty="0" err="1"/>
              <a:t>Recv</a:t>
            </a:r>
            <a:r>
              <a:rPr lang="en-US" altLang="zh-CN" sz="1300" dirty="0"/>
              <a:t> T2 </a:t>
            </a:r>
            <a:endParaRPr lang="zh-CN" altLang="en-US" sz="13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C688183-E748-4033-9D0F-78D7FEC18BF7}"/>
              </a:ext>
            </a:extLst>
          </p:cNvPr>
          <p:cNvCxnSpPr>
            <a:cxnSpLocks/>
          </p:cNvCxnSpPr>
          <p:nvPr/>
        </p:nvCxnSpPr>
        <p:spPr>
          <a:xfrm>
            <a:off x="7197725" y="2902559"/>
            <a:ext cx="908245" cy="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01C53F3B-9902-446B-B854-717DB4E097C5}"/>
              </a:ext>
            </a:extLst>
          </p:cNvPr>
          <p:cNvSpPr/>
          <p:nvPr/>
        </p:nvSpPr>
        <p:spPr>
          <a:xfrm>
            <a:off x="7291753" y="2830559"/>
            <a:ext cx="515419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 dirty="0"/>
              <a:t>Exe T1 </a:t>
            </a:r>
            <a:endParaRPr lang="zh-CN" altLang="en-US" sz="13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47D255C-177A-4335-B6A5-0B7951A40ACF}"/>
              </a:ext>
            </a:extLst>
          </p:cNvPr>
          <p:cNvSpPr/>
          <p:nvPr/>
        </p:nvSpPr>
        <p:spPr>
          <a:xfrm>
            <a:off x="4980692" y="2812309"/>
            <a:ext cx="56256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 dirty="0" err="1"/>
              <a:t>Recv</a:t>
            </a:r>
            <a:r>
              <a:rPr lang="en-US" altLang="zh-CN" sz="1300" dirty="0"/>
              <a:t> T3 </a:t>
            </a:r>
            <a:endParaRPr lang="zh-CN" altLang="en-US" sz="1300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0CCC8AC-8A63-49F0-B350-B24B449306E4}"/>
              </a:ext>
            </a:extLst>
          </p:cNvPr>
          <p:cNvCxnSpPr>
            <a:cxnSpLocks/>
          </p:cNvCxnSpPr>
          <p:nvPr/>
        </p:nvCxnSpPr>
        <p:spPr>
          <a:xfrm>
            <a:off x="6930750" y="2868012"/>
            <a:ext cx="0" cy="88297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D5BE01CE-B304-42A5-8CA4-3DE46F915702}"/>
              </a:ext>
            </a:extLst>
          </p:cNvPr>
          <p:cNvSpPr txBox="1"/>
          <p:nvPr/>
        </p:nvSpPr>
        <p:spPr>
          <a:xfrm>
            <a:off x="768317" y="1873720"/>
            <a:ext cx="8194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Region 1</a:t>
            </a:r>
            <a:endParaRPr lang="zh-CN" altLang="en-US" sz="13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A74E425-A418-4A89-9415-11599557B75A}"/>
              </a:ext>
            </a:extLst>
          </p:cNvPr>
          <p:cNvSpPr txBox="1"/>
          <p:nvPr/>
        </p:nvSpPr>
        <p:spPr>
          <a:xfrm>
            <a:off x="768317" y="2522589"/>
            <a:ext cx="8194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Region 2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83821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24B1-04DC-3640-9025-B8117BAE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pic>
        <p:nvPicPr>
          <p:cNvPr id="37" name="Picture 3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D28D0A3-F484-214D-858D-D8C186F8F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34" b="29222"/>
          <a:stretch/>
        </p:blipFill>
        <p:spPr>
          <a:xfrm>
            <a:off x="1649386" y="2606674"/>
            <a:ext cx="7763319" cy="3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45C9-D468-034E-A8C2-D98D57DC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DAST Ex1: Protocol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A3E5E-CDBA-E043-BF35-D0EEA9629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Long CRTs w/ cross-region dependencies block short CRTs.</a:t>
                </a:r>
              </a:p>
              <a:p>
                <a:pPr lvl="1"/>
                <a:r>
                  <a:rPr lang="en-US" sz="2000" dirty="0"/>
                  <a:t>E.g., the green transaction in the example:</a:t>
                </a:r>
              </a:p>
              <a:p>
                <a:pPr lvl="2"/>
                <a:r>
                  <a:rPr lang="en-US" sz="1800" dirty="0"/>
                  <a:t>40 </a:t>
                </a:r>
                <a:r>
                  <a:rPr lang="en-US" sz="1800" dirty="0" err="1"/>
                  <a:t>ms</a:t>
                </a:r>
                <a:r>
                  <a:rPr lang="en-US" sz="1800" dirty="0"/>
                  <a:t> -&gt; 90ms  </a:t>
                </a:r>
              </a:p>
              <a:p>
                <a:r>
                  <a:rPr lang="en-US" sz="2400" dirty="0"/>
                  <a:t>We may use a new metric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𝑇𝑎𝑖𝑙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𝑙𝑎𝑡𝑒𝑛𝑐𝑦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𝐿𝑎𝑡𝑒𝑛𝑐𝑦</m:t>
                        </m:r>
                      </m:den>
                    </m:f>
                  </m:oMath>
                </a14:m>
                <a:r>
                  <a:rPr lang="en-US" sz="2000" dirty="0"/>
                  <a:t> for each type of CRT (e.g., payment-NY-CA, payment-HK-NY).</a:t>
                </a:r>
              </a:p>
              <a:p>
                <a:pPr lvl="1"/>
                <a:r>
                  <a:rPr lang="en-US" sz="2000" dirty="0"/>
                  <a:t>Theoretical max gain (for now):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𝐿𝑜𝑛𝑔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𝑅𝑇𝑇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 ∗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𝑠h𝑜𝑟𝑡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𝑅𝑇𝑇</m:t>
                        </m:r>
                      </m:den>
                    </m:f>
                  </m:oMath>
                </a14:m>
                <a:r>
                  <a:rPr lang="en-US" sz="1800" dirty="0"/>
                  <a:t>  (</a:t>
                </a:r>
                <a:r>
                  <a:rPr lang="en-US" sz="1600" dirty="0"/>
                  <a:t>not very large)</a:t>
                </a:r>
              </a:p>
              <a:p>
                <a:pPr lvl="2"/>
                <a:r>
                  <a:rPr lang="en-US" sz="1600" dirty="0">
                    <a:solidFill>
                      <a:srgbClr val="FF0000"/>
                    </a:solidFill>
                  </a:rPr>
                  <a:t>Blockings may accumulate?</a:t>
                </a:r>
              </a:p>
              <a:p>
                <a:r>
                  <a:rPr lang="en-US" sz="2400" dirty="0"/>
                  <a:t>Initial idea: double stretch</a:t>
                </a:r>
              </a:p>
              <a:p>
                <a:pPr lvl="1"/>
                <a:r>
                  <a:rPr lang="en-US" sz="2000" dirty="0"/>
                  <a:t>Also anticipate &amp; stretch on logical parts</a:t>
                </a:r>
              </a:p>
              <a:p>
                <a:r>
                  <a:rPr lang="en-US" sz="2400" dirty="0"/>
                  <a:t>Challenge (TODO):</a:t>
                </a:r>
              </a:p>
              <a:p>
                <a:pPr lvl="1"/>
                <a:r>
                  <a:rPr lang="en-US" sz="2000" dirty="0">
                    <a:solidFill>
                      <a:srgbClr val="FF0000"/>
                    </a:solidFill>
                  </a:rPr>
                  <a:t>Support CRTs touching multiple (&gt;2) regions.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A3E5E-CDBA-E043-BF35-D0EEA9629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85F5A8F-CE85-CD4A-984F-03B15F720B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34" b="32256"/>
          <a:stretch/>
        </p:blipFill>
        <p:spPr>
          <a:xfrm>
            <a:off x="6773779" y="4364854"/>
            <a:ext cx="5418221" cy="249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7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8773-30D0-E242-8A12-97AA01CD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DAST Ex2: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E40F-571B-794C-9443-60491627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4305" cy="4351338"/>
          </a:xfrm>
        </p:spPr>
        <p:txBody>
          <a:bodyPr/>
          <a:lstStyle/>
          <a:p>
            <a:pPr algn="just"/>
            <a:r>
              <a:rPr lang="en-US" dirty="0"/>
              <a:t>Formalize the consistency model of DAST. </a:t>
            </a:r>
          </a:p>
          <a:p>
            <a:pPr lvl="1" algn="just"/>
            <a:r>
              <a:rPr lang="en-US" dirty="0"/>
              <a:t>We did not make this</a:t>
            </a:r>
            <a:r>
              <a:rPr lang="zh-CN" altLang="en-US" dirty="0"/>
              <a:t> </a:t>
            </a:r>
            <a:r>
              <a:rPr lang="en-US" altLang="zh-CN" dirty="0"/>
              <a:t>as our contribution</a:t>
            </a:r>
            <a:r>
              <a:rPr lang="en-US" dirty="0"/>
              <a:t> in our Conference paper. </a:t>
            </a:r>
          </a:p>
          <a:p>
            <a:pPr algn="just"/>
            <a:r>
              <a:rPr lang="en-US" dirty="0"/>
              <a:t>May be beneficial for other databases w/ partial replication model. </a:t>
            </a:r>
          </a:p>
          <a:p>
            <a:pPr algn="just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C6B5E-72F4-1542-80C9-32144EF21ADC}"/>
              </a:ext>
            </a:extLst>
          </p:cNvPr>
          <p:cNvSpPr txBox="1"/>
          <p:nvPr/>
        </p:nvSpPr>
        <p:spPr>
          <a:xfrm>
            <a:off x="2454443" y="3726577"/>
            <a:ext cx="33746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Strict Serializability</a:t>
            </a:r>
          </a:p>
          <a:p>
            <a:pPr algn="ctr"/>
            <a:r>
              <a:rPr lang="en-US" dirty="0"/>
              <a:t>Regular Sequential Serializability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DAST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Process-ordered Serializability</a:t>
            </a:r>
          </a:p>
          <a:p>
            <a:pPr algn="ctr"/>
            <a:r>
              <a:rPr lang="en-US" dirty="0"/>
              <a:t>One-copy Serializability</a:t>
            </a:r>
          </a:p>
          <a:p>
            <a:pPr algn="ctr"/>
            <a:r>
              <a:rPr lang="en-US" dirty="0"/>
              <a:t>Snapshot Isolation</a:t>
            </a:r>
          </a:p>
          <a:p>
            <a:pPr algn="ctr"/>
            <a:r>
              <a:rPr lang="en-US" dirty="0"/>
              <a:t>Repeatable Read</a:t>
            </a:r>
          </a:p>
          <a:p>
            <a:pPr algn="ctr"/>
            <a:r>
              <a:rPr lang="en-US" dirty="0"/>
              <a:t>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652CAD-E973-3540-8B4F-E62D4296157A}"/>
              </a:ext>
            </a:extLst>
          </p:cNvPr>
          <p:cNvCxnSpPr/>
          <p:nvPr/>
        </p:nvCxnSpPr>
        <p:spPr>
          <a:xfrm>
            <a:off x="6677526" y="3630325"/>
            <a:ext cx="0" cy="28623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206AD5-4EB7-C547-9242-FF0CBA11C039}"/>
              </a:ext>
            </a:extLst>
          </p:cNvPr>
          <p:cNvSpPr txBox="1"/>
          <p:nvPr/>
        </p:nvSpPr>
        <p:spPr>
          <a:xfrm>
            <a:off x="7024224" y="3726577"/>
            <a:ext cx="84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D4D20-19C0-C940-9AF9-CC412F3B0862}"/>
              </a:ext>
            </a:extLst>
          </p:cNvPr>
          <p:cNvSpPr txBox="1"/>
          <p:nvPr/>
        </p:nvSpPr>
        <p:spPr>
          <a:xfrm>
            <a:off x="7104863" y="5965473"/>
            <a:ext cx="84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</a:t>
            </a:r>
          </a:p>
        </p:txBody>
      </p:sp>
    </p:spTree>
    <p:extLst>
      <p:ext uri="{BB962C8B-B14F-4D97-AF65-F5344CB8AC3E}">
        <p14:creationId xmlns:p14="http://schemas.microsoft.com/office/powerpoint/2010/main" val="28290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725</Words>
  <Application>Microsoft Macintosh PowerPoint</Application>
  <PresentationFormat>Widescreen</PresentationFormat>
  <Paragraphs>242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Extension</vt:lpstr>
      <vt:lpstr>DAST Ex1: Protocol</vt:lpstr>
      <vt:lpstr>DAST Ex2: Theory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 Chen</dc:creator>
  <cp:lastModifiedBy>michael_cxs@outlook.com</cp:lastModifiedBy>
  <cp:revision>77</cp:revision>
  <dcterms:created xsi:type="dcterms:W3CDTF">2020-09-24T09:40:24Z</dcterms:created>
  <dcterms:modified xsi:type="dcterms:W3CDTF">2022-02-14T10:08:29Z</dcterms:modified>
</cp:coreProperties>
</file>