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도형 추가하기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5486400" cy="4114800"/>
          </a:xfrm>
          <a:prstGeom prst="roundRect">
            <a:avLst/>
          </a:prstGeom>
          <a:solidFill>
            <a:srgbClr val="5B9BD5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3600"/>
            </a:pPr>
            <a:r>
              <a:t>둥근 직사각형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