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표 추가하기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</a:tblGrid>
              <a:tr h="1371600">
                <a:tc>
                  <a:txBody>
                    <a:bodyPr/>
                    <a:lstStyle/>
                    <a:p>
                      <a:r>
                        <a:t> 열이름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 열이름 2</a:t>
                      </a:r>
                    </a:p>
                  </a:txBody>
                  <a:tcPr/>
                </a:tc>
              </a:tr>
              <a:tr h="1371600">
                <a:tc>
                  <a:txBody>
                    <a:bodyPr/>
                    <a:lstStyle/>
                    <a:p>
                      <a:r>
                        <a:t>1 행 1 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행 2 열</a:t>
                      </a:r>
                    </a:p>
                  </a:txBody>
                  <a:tcPr/>
                </a:tc>
              </a:tr>
              <a:tr h="1371600">
                <a:tc>
                  <a:txBody>
                    <a:bodyPr/>
                    <a:lstStyle/>
                    <a:p>
                      <a:r>
                        <a:t>2 행 1 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 행 2 열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