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표 추가하기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</a:tblGrid>
              <a:tr h="914400">
                <a:tc>
                  <a:txBody>
                    <a:bodyPr/>
                    <a:lstStyle/>
                    <a:p>
                      <a:pPr>
                        <a:defRPr sz="4000">
                          <a:solidFill>
                            <a:srgbClr val="FFFF00"/>
                          </a:solidFill>
                        </a:defRPr>
                      </a:pPr>
                      <a:r>
                        <a:t> 열이름 1</a:t>
                      </a:r>
                    </a:p>
                  </a:txBody>
                  <a:tcPr>
                    <a:solidFill>
                      <a:srgbClr val="5BFF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 열이름 2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1 행 1 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행 2 열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 행 1 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 행 2 열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